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924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34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592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29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372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321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466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44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7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18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3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71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62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5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0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5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94C2-9CE5-49B8-919C-1FD1B9BE7449}" type="datetimeFigureOut">
              <a:rPr lang="ru-RU" smtClean="0"/>
              <a:t>23.10.2017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4AA1-E109-4530-89A2-3CF7CF1B2A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783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1254" y="832514"/>
            <a:ext cx="9285026" cy="3602038"/>
          </a:xfrm>
        </p:spPr>
        <p:txBody>
          <a:bodyPr>
            <a:noAutofit/>
          </a:bodyPr>
          <a:lstStyle/>
          <a:p>
            <a:r>
              <a:rPr lang="ru-RU" sz="9600" dirty="0" smtClean="0"/>
              <a:t>ПАМЯТЬ храним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51059"/>
            <a:ext cx="5841242" cy="1655762"/>
          </a:xfrm>
        </p:spPr>
        <p:txBody>
          <a:bodyPr/>
          <a:lstStyle/>
          <a:p>
            <a:r>
              <a:rPr lang="ru-RU" dirty="0" smtClean="0"/>
              <a:t>Авторы: Смирнова Маргарита и Соболева Александра 6 «В» школа №18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413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123652" y="1837899"/>
            <a:ext cx="45719" cy="1326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Следующий раз Николай Смирнов встретился с немецким самолетом 25 марта, и это вновь был Ю-88, и вновь из той же эскадрильи 2.(F)/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Ob.d.L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.! Согласно документам, «в исключительно сложных метеоусловиях: сплошная низкая облачность, местами достигающая высоты 150 м, при плохой видимости и сильном ветре, услышав разрывы снарядов ЗА, товарищ  Смирнов мгновенно взлетел и на третьей минуте атаковал самолет Ю-88. Самолет противника вел шквальный огонь из пулеметов, прикрываясь облачностью, пытался уйти безнаказанно, но товарищ Смирнов, умело используя облачность в своих интересах, наносил одну атаку за другой и поджег левый, а потом правый моторы». Немецкий пилот смог посадить подбитый самолет «на брюхо» северо-западнее Сталинграда, после чего весь экипаж в составе летчика лейтенанта Гроссе (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Lt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H.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Grosse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штурмана фельдфебеля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Беркенкопфа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Fw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E.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Berkenkopf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радиста унтер-офицера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Мичке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Uffz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K.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Mietschke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и стрелка унтер-офицера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Дайнингера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Uffz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M. 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Deininger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попал в плен. Судьба немецких авиаторов, как и в первом случае, остается неизвестной по сей день.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539212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355663" y="1810603"/>
            <a:ext cx="45719" cy="1326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Этот «Юнкерс» 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(ю) 88D-1 (заводской номер 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W.Nr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1405, бортовой код T5+HM) с места вынужденной посадки был доставлен в Сталинград и установлен для обозрения на площади в центре города. В советских документах особо отмечается мастерство, которое продемонстрировал наш летчик: «…товарищ Смирнов израсходовал на самолет противника 1/4 боекомплекта, имея на своем самолете за два боя одну пробоину в хвост».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фронт придвинулся к Сталинграду, и летчики ПВО города стали встречаться не только с дальними разведчиками люфтваффе. 12 июля 1942 г. уже повышенный в звании капитан Смирнов на Як-1 перехватил и сбил, по советским данным, немецкий ближний разведчик «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Хеншель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Хш-126, упавший в 40 км южнее станции Казанская.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победа также подтверждается немецкими сведениями. Правда, противник в этот раз был идентифицирован неверно – Смирнов атаковал не «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Хеншель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а легкий связной «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Шторх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– как и Хш-126, 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высокоплан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 неубирающимися шасси, так что ошибка вполне объяснима. 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156С-3 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W.Nr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5528 из штабного звена 3-й истребительной эскадры люфтваффе (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</a:t>
            </a:r>
            <a:r>
              <a:rPr lang="ru-RU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I./JG 3) после воздушного боя совершил аварийную посадку и был полностью разбит (100% по немецкой системе оценки повреждений). Оба члена его экипажа сумели вернуться в свою часть.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050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09693" y="769743"/>
            <a:ext cx="45719" cy="1326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августа 1942 г. капитан Смирнов одержал свою последнюю воздушную победу: ему был засчитан немецкий истребитель Ме-109 в районе железнодорожной станции Абганерово. Немецкими потерями этот сбитый «</a:t>
            </a:r>
            <a:r>
              <a:rPr lang="ru-RU" sz="2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Мессершмитт</a:t>
            </a:r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не подтверждается, впрочем, как и большинство заявок советских пилотов на этот тип самолета противника: в 1942 году более технически совершенные, чем самолеты ВВС РККА, истребители люфтваффе основной массе советских пилотов были, как говорится, «не по зубам»…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следующий день, 5 августа 1942 года, командир эскадрильи 788-го ИАП капитан Николай Александрович Смирнов погиб в воздушном бою с авиацией противника все в том же районе станции Абганерово, где развернулись ожесточенные бои на земле и в воздухе.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Добавим к этому, что за свои достижения Николай Смирнов был награжден лишь однажды: указом Президиума ВС СССР от 14.02.1943 он был награжден орденом Красного Знамени – через продолжительное время после гибели, по окончании сталинградской, битвы…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551669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56" y="0"/>
            <a:ext cx="10353761" cy="1326321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ОРДЕН КРАСНОГО ЗНАМЕНИ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8292" y="1326321"/>
            <a:ext cx="5107041" cy="555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21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330" y="0"/>
            <a:ext cx="10353761" cy="6858000"/>
          </a:xfrm>
        </p:spPr>
        <p:txBody>
          <a:bodyPr>
            <a:normAutofit/>
          </a:bodyPr>
          <a:lstStyle/>
          <a:p>
            <a:r>
              <a:rPr lang="ru-RU" sz="6300" dirty="0" smtClean="0"/>
              <a:t>СПАСИБО</a:t>
            </a:r>
            <a:r>
              <a:rPr lang="en-US" sz="6300" dirty="0" smtClean="0"/>
              <a:t>,</a:t>
            </a:r>
            <a:r>
              <a:rPr lang="ru-RU" sz="6300" dirty="0" smtClean="0"/>
              <a:t> за ВНИМАНИЕ!</a:t>
            </a:r>
            <a:endParaRPr lang="ru-RU" sz="6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87115" y="2068769"/>
            <a:ext cx="45719" cy="369513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120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 </a:t>
            </a:r>
            <a:r>
              <a:rPr lang="ru-RU" sz="4800" dirty="0"/>
              <a:t>С</a:t>
            </a:r>
            <a:r>
              <a:rPr lang="ru-RU" sz="4800" dirty="0" smtClean="0"/>
              <a:t>мирнов Николай Александрович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7040" y="1326321"/>
            <a:ext cx="8906493" cy="553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447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0"/>
            <a:ext cx="10353761" cy="1326321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Смирнов Николай Александрович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87355"/>
            <a:ext cx="12192000" cy="5670645"/>
          </a:xfrm>
        </p:spPr>
        <p:txBody>
          <a:bodyPr>
            <a:normAutofit/>
          </a:bodyPr>
          <a:lstStyle/>
          <a:p>
            <a:r>
              <a:rPr lang="ru-RU" sz="3200" dirty="0"/>
              <a:t>Родился Николай Александрович Смирнов в феврале 1914 года в Нижнем Новгороде. В 1936 году он окончил 9-ю Военную школу летчиков в Харькове с присвоением воинского звания «лейтенант» – что говорит о том, закончил обучение молодой летчик-истребитель с отличием (тем, кто не мог похвастать только отличными оценками, присваивали звание младшего лейтенанта). После окончания авиашколы он служил на различных должностях в строевых частях, был инструктором в авиашколе,</a:t>
            </a:r>
          </a:p>
        </p:txBody>
      </p:sp>
    </p:spTree>
    <p:extLst>
      <p:ext uri="{BB962C8B-B14F-4D97-AF65-F5344CB8AC3E}">
        <p14:creationId xmlns:p14="http://schemas.microsoft.com/office/powerpoint/2010/main" val="310229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</p:spPr>
        <p:txBody>
          <a:bodyPr>
            <a:noAutofit/>
          </a:bodyPr>
          <a:lstStyle/>
          <a:p>
            <a:r>
              <a:rPr lang="ru-RU" sz="2900" dirty="0"/>
              <a:t>Имя этого летчика-истребителя не известно широкому кругу любителей истории отечественной военной авиации, о нем не написано книг или хотя бы журнальных статей, да и авторы, знающие и пишущие на тему воздушной войны 1941–1945 гг., мало что о нем знают.</a:t>
            </a:r>
          </a:p>
          <a:p>
            <a:r>
              <a:rPr lang="ru-RU" sz="2900" dirty="0"/>
              <a:t>Даже в фундаментальном труде советских времен «Войска ПВО страны в Великой Отечественной войне 1941–1945: краткая хроника», изданном в далеком уже 1981 году, упомянута всего одна из побед Смирнова (вторая по счету), причем сделано это с ошибкой: летчик назван там «В. П. Смирновым», то есть попросту перепутан с пилотом-однофамильцем, будущим Героем Советского Союза из 629-го ИАП той же 102-й истребительной авиадивизии.</a:t>
            </a:r>
          </a:p>
          <a:p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21741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sz="3200" dirty="0"/>
              <a:t>Николай Смирнов одержал всего четыре воздушных победы и не достиг статуса воздушного героя в традиционном его понимании – не сбил пять самолетов противника. Тем не менее, его достижения в воздушных боях с немецкой авиацией в самом начале трагических и великих событий, а проще говоря, огромной кровавой «мясорубки» на земле и в воздухе, получивших впоследствии общее название Сталинградской битвы, весьма впечатляющи. Мало кто из знаменитых героев всех воевавших стран может похвастаться, что его боевой счет на 75% подтверждается потерями противника.</a:t>
            </a:r>
          </a:p>
        </p:txBody>
      </p:sp>
    </p:spTree>
    <p:extLst>
      <p:ext uri="{BB962C8B-B14F-4D97-AF65-F5344CB8AC3E}">
        <p14:creationId xmlns:p14="http://schemas.microsoft.com/office/powerpoint/2010/main" val="141752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12618684" y="172871"/>
            <a:ext cx="45719" cy="1326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12192000" cy="698765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февраля 1942 г. старший лейтенант Смирнов на самолете Як-1 вылетел на патрулирование воздушного пространства над Сталинградом. Юго-западнее города он обнаружил немецкий разведчик Ю-88, который он атаковал. Как говорится в описании воздушного боя, Смирнов «умелым и дерзким маневром» сначала уничтожил воздушных стрелков вражеской машины, а потом подошел к самолету противника на близкую дистанцию и поджег его. «Юнкерс» упал южнее станции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Ляпичево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(70 км западнее Сталинграда), из состава экипажа три человека погибло, один был взят в плен. За этот бой Николай Смирнов получил благодарность командующего истребительной авиацией ПВО генерала-майора И. Д. Климова и был награжден именными часами.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8474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6321"/>
          </a:xfrm>
        </p:spPr>
        <p:txBody>
          <a:bodyPr>
            <a:noAutofit/>
          </a:bodyPr>
          <a:lstStyle/>
          <a:p>
            <a:r>
              <a:rPr lang="ru-RU" sz="4800" dirty="0" smtClean="0"/>
              <a:t>обломки Сбитого «ЮНКЕРСА» Ю-88</a:t>
            </a:r>
            <a:endParaRPr lang="ru-RU" sz="4800" dirty="0"/>
          </a:p>
        </p:txBody>
      </p:sp>
      <p:pic>
        <p:nvPicPr>
          <p:cNvPr id="4" name="Объект 3" descr="http://warspot-asset.s3.amazonaws.com/articles/pictures/000/001/012/content/%D1%84%D0%BE%D1%82%D0%BE_2.jpg"/>
          <p:cNvPicPr>
            <a:picLocks noGr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584" y="1326320"/>
            <a:ext cx="8175009" cy="5531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671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3219185" y="172871"/>
            <a:ext cx="128325" cy="1326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немецких сводок о потерях люфтваффе известно, что 22.02.1942 самолет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88D-1 (заводской номер W.Nr.1195, бортовой код T5+AM) из состава 2-й эскадрильи группы дальних разведчиков Верховного командования люфтваффе – 2.(F)/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Ob.d.L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был сбит атакой истребителя в 80 км юго-западнее Сталинграда. Весь экипаж «Юнкерса» в составе летчика лейтенанта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Райхманна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Lt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H.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Reichmann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штурмана фельдфебеля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Хартманна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Fw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M.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Hartmann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радиста ефрейтора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Барнессай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Gefr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S.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Barnessei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и стрелка ефрейтора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Хайлеманна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Gefr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H. 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Heilemann</a:t>
            </a: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до сих пор числится пропавшим без вести.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72828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818866"/>
            <a:ext cx="12191999" cy="1117055"/>
          </a:xfrm>
        </p:spPr>
        <p:txBody>
          <a:bodyPr>
            <a:noAutofit/>
          </a:bodyPr>
          <a:lstStyle/>
          <a:p>
            <a: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Предположительный вид </a:t>
            </a:r>
            <a: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</a:t>
            </a:r>
            <a:r>
              <a:rPr lang="ru-RU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88D-1, сбитого Н. А. Смирновым 22 февраля 1942 г. </a:t>
            </a:r>
            <a: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380" y="1935920"/>
            <a:ext cx="9362364" cy="492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6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43</TotalTime>
  <Words>1126</Words>
  <Application>Microsoft Office PowerPoint</Application>
  <PresentationFormat>Широкоэкранный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Bookman Old Style</vt:lpstr>
      <vt:lpstr>Calibri</vt:lpstr>
      <vt:lpstr>Rockwell</vt:lpstr>
      <vt:lpstr>Times New Roman</vt:lpstr>
      <vt:lpstr>Damask</vt:lpstr>
      <vt:lpstr>ПАМЯТЬ храним</vt:lpstr>
      <vt:lpstr> Смирнов Николай Александрович</vt:lpstr>
      <vt:lpstr>Смирнов Николай Александрович</vt:lpstr>
      <vt:lpstr>Презентация PowerPoint</vt:lpstr>
      <vt:lpstr>Презентация PowerPoint</vt:lpstr>
      <vt:lpstr>Презентация PowerPoint</vt:lpstr>
      <vt:lpstr>обломки Сбитого «ЮНКЕРСА» Ю-88</vt:lpstr>
      <vt:lpstr>Презентация PowerPoint</vt:lpstr>
      <vt:lpstr>Предположительный вид Ju 88D-1, сбитого Н. А. Смирновым 22 февраля 1942 г.  </vt:lpstr>
      <vt:lpstr>Презентация PowerPoint</vt:lpstr>
      <vt:lpstr>Презентация PowerPoint</vt:lpstr>
      <vt:lpstr>Презентация PowerPoint</vt:lpstr>
      <vt:lpstr>ОРДЕН КРАСНОГО ЗНАМЕНИ</vt:lpstr>
      <vt:lpstr>СПАСИБО,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 храним</dc:title>
  <dc:creator>Ого</dc:creator>
  <cp:lastModifiedBy>Ого</cp:lastModifiedBy>
  <cp:revision>6</cp:revision>
  <dcterms:created xsi:type="dcterms:W3CDTF">2017-10-23T16:14:49Z</dcterms:created>
  <dcterms:modified xsi:type="dcterms:W3CDTF">2017-10-23T16:58:48Z</dcterms:modified>
</cp:coreProperties>
</file>