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97" d="100"/>
          <a:sy n="97" d="100"/>
        </p:scale>
        <p:origin x="-114" y="-666"/>
      </p:cViewPr>
      <p:guideLst>
        <p:guide orient="horz" pos="2845"/>
        <p:guide orient="horz" pos="1416"/>
        <p:guide pos="4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xmlns="">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Priemnaya</dc:creator>
  <cp:lastModifiedBy>Priemnaya</cp:lastModifiedBy>
  <cp:revision>165</cp:revision>
  <dcterms:modified xsi:type="dcterms:W3CDTF">2021-05-19T08:41:57Z</dcterms:modified>
</cp:coreProperties>
</file>