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23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8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46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3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27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9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41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28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70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1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49E38-466F-482E-AC57-82272671E9CB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C3274-FDC2-4235-9D6E-25113B5D4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2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833" y="-2524533"/>
            <a:ext cx="10014988" cy="13785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244175">
            <a:off x="71766" y="1022864"/>
            <a:ext cx="9261284" cy="3050502"/>
          </a:xfrm>
        </p:spPr>
        <p:txBody>
          <a:bodyPr/>
          <a:lstStyle/>
          <a:p>
            <a:r>
              <a:rPr lang="ru-RU" b="1" dirty="0" smtClean="0">
                <a:latin typeface="Ariston" panose="03000400000000000000" pitchFamily="66" charset="0"/>
              </a:rPr>
              <a:t>Школьная столовая </a:t>
            </a:r>
            <a:r>
              <a:rPr lang="ru-RU" b="1" strike="sngStrike" dirty="0" smtClean="0">
                <a:latin typeface="Ariston" panose="03000400000000000000" pitchFamily="66" charset="0"/>
              </a:rPr>
              <a:t>моей</a:t>
            </a:r>
            <a:r>
              <a:rPr lang="ru-RU" b="1" dirty="0" smtClean="0">
                <a:latin typeface="Ariston" panose="03000400000000000000" pitchFamily="66" charset="0"/>
              </a:rPr>
              <a:t> </a:t>
            </a:r>
            <a:r>
              <a:rPr lang="ru-RU" b="1" smtClean="0">
                <a:latin typeface="Ariston" panose="03000400000000000000" pitchFamily="66" charset="0"/>
              </a:rPr>
              <a:t>нашей мечты.</a:t>
            </a:r>
            <a:endParaRPr lang="ru-RU" b="1" dirty="0">
              <a:latin typeface="Ariston" panose="030004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039762"/>
            <a:ext cx="10128422" cy="3647477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dirty="0" smtClean="0">
                <a:latin typeface="Ariston" panose="03000400000000000000" pitchFamily="66" charset="0"/>
              </a:rPr>
              <a:t>Презентацию подготовили</a:t>
            </a:r>
          </a:p>
          <a:p>
            <a:pPr algn="r"/>
            <a:r>
              <a:rPr lang="ru-RU" b="1" dirty="0" smtClean="0">
                <a:latin typeface="Ariston" panose="03000400000000000000" pitchFamily="66" charset="0"/>
              </a:rPr>
              <a:t>ученики 3 классов</a:t>
            </a:r>
          </a:p>
          <a:p>
            <a:pPr algn="r"/>
            <a:r>
              <a:rPr lang="ru-RU" b="1" dirty="0" smtClean="0">
                <a:latin typeface="Ariston" panose="03000400000000000000" pitchFamily="66" charset="0"/>
              </a:rPr>
              <a:t>МОУ СШ №18:</a:t>
            </a:r>
          </a:p>
          <a:p>
            <a:pPr algn="r"/>
            <a:r>
              <a:rPr lang="ru-RU" b="1" dirty="0" smtClean="0">
                <a:latin typeface="Ariston" panose="03000400000000000000" pitchFamily="66" charset="0"/>
              </a:rPr>
              <a:t>Белова Софья</a:t>
            </a:r>
          </a:p>
          <a:p>
            <a:pPr algn="r"/>
            <a:r>
              <a:rPr lang="ru-RU" b="1" dirty="0" err="1" smtClean="0">
                <a:latin typeface="Ariston" panose="03000400000000000000" pitchFamily="66" charset="0"/>
              </a:rPr>
              <a:t>Карачевцева</a:t>
            </a:r>
            <a:r>
              <a:rPr lang="ru-RU" b="1" dirty="0" smtClean="0">
                <a:latin typeface="Ariston" panose="03000400000000000000" pitchFamily="66" charset="0"/>
              </a:rPr>
              <a:t> Дарья</a:t>
            </a:r>
          </a:p>
          <a:p>
            <a:pPr algn="r"/>
            <a:r>
              <a:rPr lang="ru-RU" b="1" dirty="0" smtClean="0">
                <a:latin typeface="Ariston" panose="03000400000000000000" pitchFamily="66" charset="0"/>
              </a:rPr>
              <a:t>Соколов Иван</a:t>
            </a:r>
          </a:p>
          <a:p>
            <a:pPr algn="r"/>
            <a:r>
              <a:rPr lang="ru-RU" b="1" dirty="0" smtClean="0">
                <a:latin typeface="Ariston" panose="03000400000000000000" pitchFamily="66" charset="0"/>
              </a:rPr>
              <a:t>Хромых Анна</a:t>
            </a:r>
          </a:p>
          <a:p>
            <a:pPr algn="r"/>
            <a:r>
              <a:rPr lang="ru-RU" b="1" dirty="0" smtClean="0">
                <a:latin typeface="Ariston" panose="03000400000000000000" pitchFamily="66" charset="0"/>
              </a:rPr>
              <a:t>Руководитель: </a:t>
            </a:r>
          </a:p>
          <a:p>
            <a:pPr algn="r"/>
            <a:r>
              <a:rPr lang="ru-RU" b="1" dirty="0" smtClean="0">
                <a:latin typeface="Ariston" panose="03000400000000000000" pitchFamily="66" charset="0"/>
              </a:rPr>
              <a:t>Матвеева Людмила Владимировна</a:t>
            </a:r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2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8890" y="-1694441"/>
            <a:ext cx="7951383" cy="10944847"/>
          </a:xfr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580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ston" panose="03000400000000000000" pitchFamily="66" charset="0"/>
              </a:rPr>
              <a:t>Есть в школе место славное,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А может даже главное,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Где встретишь одноклассников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И всех друзей своих.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Ещё не догадались?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Не буду вас томить –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«Школьная столовая» -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Как здорово звучит!</a:t>
            </a:r>
          </a:p>
        </p:txBody>
      </p:sp>
    </p:spTree>
    <p:extLst>
      <p:ext uri="{BB962C8B-B14F-4D97-AF65-F5344CB8AC3E}">
        <p14:creationId xmlns:p14="http://schemas.microsoft.com/office/powerpoint/2010/main" val="9853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7615" y="-1544489"/>
            <a:ext cx="8205096" cy="112940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1071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/>
            </a:r>
            <a:br>
              <a:rPr lang="ru-RU" b="1" dirty="0">
                <a:latin typeface="Ariston" panose="03000400000000000000" pitchFamily="66" charset="0"/>
              </a:rPr>
            </a:b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 smtClean="0">
                <a:latin typeface="Ariston" panose="03000400000000000000" pitchFamily="66" charset="0"/>
              </a:rPr>
              <a:t>Кипит </a:t>
            </a:r>
            <a:r>
              <a:rPr lang="ru-RU" b="1" dirty="0">
                <a:latin typeface="Ariston" panose="03000400000000000000" pitchFamily="66" charset="0"/>
              </a:rPr>
              <a:t>работа дружная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Уроки напролёт,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Работа очень </a:t>
            </a:r>
            <a:r>
              <a:rPr lang="ru-RU" b="1" dirty="0" smtClean="0">
                <a:latin typeface="Ariston" panose="03000400000000000000" pitchFamily="66" charset="0"/>
              </a:rPr>
              <a:t>нужная.</a:t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Ждёт маленький народ</a:t>
            </a:r>
            <a:r>
              <a:rPr lang="ru-RU" b="1" dirty="0" smtClean="0">
                <a:latin typeface="Ariston" panose="03000400000000000000" pitchFamily="66" charset="0"/>
              </a:rPr>
              <a:t>.</a:t>
            </a:r>
            <a:endParaRPr lang="ru-RU" b="1" dirty="0">
              <a:latin typeface="Ariston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8742" y="-1474811"/>
            <a:ext cx="7116756" cy="97960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860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/>
            </a:r>
            <a:br>
              <a:rPr lang="ru-RU" b="1" dirty="0">
                <a:latin typeface="Ariston" panose="03000400000000000000" pitchFamily="66" charset="0"/>
              </a:rPr>
            </a:b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/>
            </a:r>
            <a:br>
              <a:rPr lang="ru-RU" b="1" dirty="0">
                <a:latin typeface="Ariston" panose="03000400000000000000" pitchFamily="66" charset="0"/>
              </a:rPr>
            </a:b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 smtClean="0">
                <a:latin typeface="Ariston" panose="03000400000000000000" pitchFamily="66" charset="0"/>
              </a:rPr>
              <a:t>Звенит </a:t>
            </a:r>
            <a:r>
              <a:rPr lang="ru-RU" b="1" dirty="0">
                <a:latin typeface="Ariston" panose="03000400000000000000" pitchFamily="66" charset="0"/>
              </a:rPr>
              <a:t>звонок, и дружною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Бежим мы всей гурьбой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В </a:t>
            </a:r>
            <a:r>
              <a:rPr lang="ru-RU" b="1" dirty="0" smtClean="0">
                <a:latin typeface="Ariston" panose="03000400000000000000" pitchFamily="66" charset="0"/>
              </a:rPr>
              <a:t>волшебную </a:t>
            </a:r>
            <a:r>
              <a:rPr lang="ru-RU" b="1" dirty="0">
                <a:latin typeface="Ariston" panose="03000400000000000000" pitchFamily="66" charset="0"/>
              </a:rPr>
              <a:t>столовую,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А не спешим домой.</a:t>
            </a:r>
          </a:p>
        </p:txBody>
      </p:sp>
    </p:spTree>
    <p:extLst>
      <p:ext uri="{BB962C8B-B14F-4D97-AF65-F5344CB8AC3E}">
        <p14:creationId xmlns:p14="http://schemas.microsoft.com/office/powerpoint/2010/main" val="396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6122" y="-1746958"/>
            <a:ext cx="8339756" cy="114794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411" y="44428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Ariston" panose="03000400000000000000" pitchFamily="66" charset="0"/>
              </a:rPr>
              <a:t>Мы </a:t>
            </a:r>
            <a:r>
              <a:rPr lang="ru-RU" b="1" dirty="0">
                <a:latin typeface="Ariston" panose="03000400000000000000" pitchFamily="66" charset="0"/>
              </a:rPr>
              <a:t>знаем, что горячее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И вкусненькое ждёт.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Никто из одноклассников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Голодный не уйдёт.</a:t>
            </a:r>
          </a:p>
        </p:txBody>
      </p:sp>
    </p:spTree>
    <p:extLst>
      <p:ext uri="{BB962C8B-B14F-4D97-AF65-F5344CB8AC3E}">
        <p14:creationId xmlns:p14="http://schemas.microsoft.com/office/powerpoint/2010/main" val="1099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8649" y="-2314833"/>
            <a:ext cx="8752703" cy="120478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3358" y="1477233"/>
            <a:ext cx="7535562" cy="519541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ston" panose="03000400000000000000" pitchFamily="66" charset="0"/>
              </a:rPr>
              <a:t>Сказать хотим мы громко вам,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Чтоб слышно было тут и там: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«Спасибо нашим поварам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r>
              <a:rPr lang="ru-RU" b="1" dirty="0">
                <a:latin typeface="Ariston" panose="03000400000000000000" pitchFamily="66" charset="0"/>
              </a:rPr>
              <a:t>За то, что вкусно варят нам»!</a:t>
            </a:r>
            <a:r>
              <a:rPr lang="ru-RU" b="1" dirty="0" smtClean="0">
                <a:latin typeface="Ariston" panose="03000400000000000000" pitchFamily="66" charset="0"/>
              </a:rPr>
              <a:t/>
            </a:r>
            <a:br>
              <a:rPr lang="ru-RU" b="1" dirty="0" smtClean="0">
                <a:latin typeface="Ariston" panose="03000400000000000000" pitchFamily="66" charset="0"/>
              </a:rPr>
            </a:br>
            <a:endParaRPr lang="ru-RU" b="1" dirty="0">
              <a:latin typeface="Ariston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91" y="19280"/>
            <a:ext cx="5188945" cy="691859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91" y="49577"/>
            <a:ext cx="5143500" cy="6858000"/>
          </a:xfrm>
          <a:prstGeom prst="rect">
            <a:avLst/>
          </a:prstGeom>
        </p:spPr>
      </p:pic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291" y="49577"/>
            <a:ext cx="9326199" cy="1742153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ston" panose="03000400000000000000" pitchFamily="66" charset="0"/>
              </a:rPr>
              <a:t>Наша столовая мечта всех школьников!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ston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08" y="-479540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19" y="0"/>
            <a:ext cx="51435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0724" y="3571337"/>
            <a:ext cx="6267766" cy="2631756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ston" panose="03000400000000000000" pitchFamily="66" charset="0"/>
              </a:rPr>
              <a:t>Наша столовая мечта всех школьников!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ston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-148281"/>
            <a:ext cx="11353800" cy="85153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0724" y="4053016"/>
            <a:ext cx="6267766" cy="2150076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ston" panose="03000400000000000000" pitchFamily="66" charset="0"/>
              </a:rPr>
              <a:t>Наша столовая мечта всех школьников!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ston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64</Words>
  <Application>Microsoft Office PowerPoint</Application>
  <PresentationFormat>Широкоэкранный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Ariston</vt:lpstr>
      <vt:lpstr>Calibri</vt:lpstr>
      <vt:lpstr>Calibri Light</vt:lpstr>
      <vt:lpstr>Тема Office</vt:lpstr>
      <vt:lpstr>Школьная столовая моей нашей мечты.</vt:lpstr>
      <vt:lpstr>Есть в школе место славное, А может даже главное, Где встретишь одноклассников И всех друзей своих. Ещё не догадались? Не буду вас томить – «Школьная столовая» - Как здорово звучит!</vt:lpstr>
      <vt:lpstr>   Кипит работа дружная Уроки напролёт, Работа очень нужная. Ждёт маленький народ.</vt:lpstr>
      <vt:lpstr>     Звенит звонок, и дружною Бежим мы всей гурьбой В волшебную столовую, А не спешим домой.</vt:lpstr>
      <vt:lpstr>Мы знаем, что горячее И вкусненькое ждёт. Никто из одноклассников Голодный не уйдёт.</vt:lpstr>
      <vt:lpstr>Сказать хотим мы громко вам, Чтоб слышно было тут и там: «Спасибо нашим поварам За то, что вкусно варят нам»! </vt:lpstr>
      <vt:lpstr>Наша столовая мечта всех школьников!</vt:lpstr>
      <vt:lpstr>Наша столовая мечта всех школьников!</vt:lpstr>
      <vt:lpstr>Наша столовая мечта всех школьников!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столовая моей нашей мечты</dc:title>
  <dc:creator>Пользователь</dc:creator>
  <cp:lastModifiedBy>Svetlana</cp:lastModifiedBy>
  <cp:revision>13</cp:revision>
  <dcterms:created xsi:type="dcterms:W3CDTF">2021-09-19T07:47:13Z</dcterms:created>
  <dcterms:modified xsi:type="dcterms:W3CDTF">2021-09-19T20:42:01Z</dcterms:modified>
</cp:coreProperties>
</file>