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8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386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537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2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85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03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19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041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17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59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19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123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208B2-1DF4-4E0E-8950-1D1453A23BAD}" type="datetimeFigureOut">
              <a:rPr lang="ru-RU" smtClean="0"/>
              <a:t>12.03.2025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3FBA6-BE04-4A1C-BFBE-0D90152DC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57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hat.mistral.ai/cha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suno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325235"/>
            <a:ext cx="9144000" cy="23876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применения искусственного интеллекта в рамках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проектирования системы формирования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базовых национальных ценностей обучающихся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847090"/>
            <a:ext cx="9144000" cy="165576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0958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Введение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82" y="1413164"/>
            <a:ext cx="10799618" cy="476379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	В </a:t>
            </a:r>
            <a:r>
              <a:rPr lang="ru-RU" dirty="0" smtClean="0">
                <a:solidFill>
                  <a:schemeClr val="bg1"/>
                </a:solidFill>
              </a:rPr>
              <a:t>последние годы наблюдается стремительный рост интереса к использованию технологий искусственного интеллекта (ИИ) в образовательном процессе. Этот опыт направлен на преобразование содержания, форм и методов педагогической </a:t>
            </a:r>
            <a:r>
              <a:rPr lang="ru-RU" dirty="0" smtClean="0">
                <a:solidFill>
                  <a:schemeClr val="bg1"/>
                </a:solidFill>
              </a:rPr>
              <a:t>деятельности, способствующих реализации </a:t>
            </a:r>
            <a:r>
              <a:rPr lang="ru-RU" dirty="0" smtClean="0">
                <a:solidFill>
                  <a:schemeClr val="bg1"/>
                </a:solidFill>
              </a:rPr>
              <a:t>формирования у обучающихся базовых национальных ценностей. Применение ИИ позволяет адаптировать обучение под индивидуальные потребности учащихся, активно вовлекая их в процесс познания и освоения культурных аспектов.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399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367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339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182" y="50006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Мастер-класс по работе с ИИ в школе по формированию базовых национальных ценностей.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182" y="222740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Задача: к Дню Матери приготовить праздничный концерт. </a:t>
            </a: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Решение: выбрать ИИ по созданию </a:t>
            </a:r>
            <a:r>
              <a:rPr lang="ru-RU" dirty="0" err="1" smtClean="0">
                <a:solidFill>
                  <a:schemeClr val="bg1"/>
                </a:solidFill>
              </a:rPr>
              <a:t>стихотворений,музыки.и</a:t>
            </a:r>
            <a:r>
              <a:rPr lang="ru-RU" dirty="0" smtClean="0">
                <a:solidFill>
                  <a:schemeClr val="bg1"/>
                </a:solidFill>
              </a:rPr>
              <a:t> сценария.</a:t>
            </a: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1) </a:t>
            </a:r>
            <a:r>
              <a:rPr lang="en-US" dirty="0" smtClean="0">
                <a:solidFill>
                  <a:schemeClr val="bg1"/>
                </a:solidFill>
                <a:hlinkClick r:id="rId2"/>
              </a:rPr>
              <a:t>https://chat.mistral.ai/chat</a:t>
            </a:r>
            <a:r>
              <a:rPr lang="ru-RU" dirty="0" smtClean="0">
                <a:solidFill>
                  <a:schemeClr val="bg1"/>
                </a:solidFill>
              </a:rPr>
              <a:t> напишет текст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44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5" y="761998"/>
            <a:ext cx="12062169" cy="580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21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13" y="195262"/>
            <a:ext cx="12239625" cy="646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3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2) </a:t>
            </a:r>
            <a:r>
              <a:rPr lang="en-US" dirty="0" smtClean="0">
                <a:solidFill>
                  <a:schemeClr val="bg1"/>
                </a:solidFill>
                <a:hlinkClick r:id="rId2"/>
              </a:rPr>
              <a:t>https://suno.com/</a:t>
            </a:r>
            <a:r>
              <a:rPr lang="ru-RU" dirty="0" smtClean="0">
                <a:solidFill>
                  <a:schemeClr val="bg1"/>
                </a:solidFill>
              </a:rPr>
              <a:t> наложит музыку на текст стихотворения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672" y="1316487"/>
            <a:ext cx="8406678" cy="5270916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 flipH="1" flipV="1">
            <a:off x="2549236" y="3158836"/>
            <a:ext cx="471055" cy="678873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953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3) Придумаем заставку на экран во время выступления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891" y="1501147"/>
            <a:ext cx="9811182" cy="5000294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H="1" flipV="1">
            <a:off x="3034145" y="5498090"/>
            <a:ext cx="471055" cy="678873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048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205" y="1645227"/>
            <a:ext cx="10011590" cy="52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537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933" y="365125"/>
            <a:ext cx="11454987" cy="563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05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4) </a:t>
            </a:r>
            <a:r>
              <a:rPr lang="ru-RU" dirty="0">
                <a:solidFill>
                  <a:schemeClr val="bg1"/>
                </a:solidFill>
              </a:rPr>
              <a:t>Напиши сценарий школьного праздника День мамы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073" y="1690688"/>
            <a:ext cx="10075727" cy="492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290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28158"/>
          <a:stretch/>
        </p:blipFill>
        <p:spPr>
          <a:xfrm>
            <a:off x="0" y="0"/>
            <a:ext cx="5001491" cy="33975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582" y="2895103"/>
            <a:ext cx="7528646" cy="341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47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88805"/>
            <a:ext cx="1082040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60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Вывод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Важно понимать, что искусственный интеллект никогда не сможет полностью заменить человека. Это инструмент который помогает человеку реализовать свои идеи за короткие сроки. 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8377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107</Words>
  <Application>Microsoft Office PowerPoint</Application>
  <PresentationFormat>Широкоэкранный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Возможности применения искусственного интеллекта в рамках проектирования системы формирования базовых национальных ценностей обучающихся</vt:lpstr>
      <vt:lpstr>Введение</vt:lpstr>
      <vt:lpstr>Презентация PowerPoint</vt:lpstr>
      <vt:lpstr>Мастер-класс по работе с ИИ в школе по формированию базовых национальных ценностей. </vt:lpstr>
      <vt:lpstr>Презентация PowerPoint</vt:lpstr>
      <vt:lpstr>Презентация PowerPoint</vt:lpstr>
      <vt:lpstr>2) https://suno.com/ наложит музыку на текст стихотворения  </vt:lpstr>
      <vt:lpstr>3) Придумаем заставку на экран во время выступления</vt:lpstr>
      <vt:lpstr>Презентация PowerPoint</vt:lpstr>
      <vt:lpstr>Презентация PowerPoint</vt:lpstr>
      <vt:lpstr>4) Напиши сценарий школьного праздника День мамы</vt:lpstr>
      <vt:lpstr>Презентация PowerPoint</vt:lpstr>
      <vt:lpstr>Презентация PowerPoint</vt:lpstr>
      <vt:lpstr>Вывод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Искусственный интеллект в </dc:title>
  <dc:creator>Admin</dc:creator>
  <cp:lastModifiedBy>Nach</cp:lastModifiedBy>
  <cp:revision>10</cp:revision>
  <dcterms:created xsi:type="dcterms:W3CDTF">2025-03-11T17:15:19Z</dcterms:created>
  <dcterms:modified xsi:type="dcterms:W3CDTF">2025-03-12T10:58:12Z</dcterms:modified>
</cp:coreProperties>
</file>