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0" r:id="rId4"/>
    <p:sldId id="257" r:id="rId5"/>
    <p:sldId id="262" r:id="rId6"/>
    <p:sldId id="258" r:id="rId7"/>
    <p:sldId id="25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CA8EE-2B64-4751-8728-FE53CA110031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E633265-4386-4B0A-9C0D-3E376E0534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CA8EE-2B64-4751-8728-FE53CA110031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3265-4386-4B0A-9C0D-3E376E0534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CA8EE-2B64-4751-8728-FE53CA110031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3265-4386-4B0A-9C0D-3E376E0534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CA8EE-2B64-4751-8728-FE53CA110031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3265-4386-4B0A-9C0D-3E376E0534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CA8EE-2B64-4751-8728-FE53CA110031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3265-4386-4B0A-9C0D-3E376E0534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CA8EE-2B64-4751-8728-FE53CA110031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3265-4386-4B0A-9C0D-3E376E0534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CA8EE-2B64-4751-8728-FE53CA110031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3265-4386-4B0A-9C0D-3E376E0534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CA8EE-2B64-4751-8728-FE53CA110031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3265-4386-4B0A-9C0D-3E376E0534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CA8EE-2B64-4751-8728-FE53CA110031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3265-4386-4B0A-9C0D-3E376E0534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CA8EE-2B64-4751-8728-FE53CA110031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3265-4386-4B0A-9C0D-3E376E0534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CA8EE-2B64-4751-8728-FE53CA110031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3265-4386-4B0A-9C0D-3E376E0534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88BCA8EE-2B64-4751-8728-FE53CA110031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9E633265-4386-4B0A-9C0D-3E376E0534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-459432"/>
            <a:ext cx="7772400" cy="1231777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Памятник Логинову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tx1"/>
                </a:solidFill>
              </a:rPr>
              <a:t>Памятник Логинову установлен на площади Строителей</a:t>
            </a:r>
            <a:r>
              <a:rPr lang="en-US" sz="1800" dirty="0" smtClean="0">
                <a:solidFill>
                  <a:schemeClr val="tx1"/>
                </a:solidFill>
              </a:rPr>
              <a:t>, </a:t>
            </a:r>
            <a:r>
              <a:rPr lang="ru-RU" sz="1800" dirty="0" smtClean="0">
                <a:solidFill>
                  <a:schemeClr val="tx1"/>
                </a:solidFill>
              </a:rPr>
              <a:t>на въезде в Волжский со стороны города Волгограда</a:t>
            </a:r>
            <a:r>
              <a:rPr lang="en-US" sz="1800" dirty="0" smtClean="0">
                <a:solidFill>
                  <a:schemeClr val="tx1"/>
                </a:solidFill>
              </a:rPr>
              <a:t>.</a:t>
            </a:r>
            <a:r>
              <a:rPr lang="ru-RU" sz="1800" dirty="0" smtClean="0">
                <a:solidFill>
                  <a:schemeClr val="tx1"/>
                </a:solidFill>
              </a:rPr>
              <a:t>Открытие памятника состоялось 22 июля 1974 года.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4" name="Picture 3" descr="C:\Users\artio\Downloads\Рисунок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692696"/>
            <a:ext cx="379095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5703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Почему я выбрал этот проект?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Я выбрал этот проект </a:t>
            </a:r>
            <a:r>
              <a:rPr lang="en-US" dirty="0" smtClean="0">
                <a:solidFill>
                  <a:schemeClr val="tx1"/>
                </a:solidFill>
              </a:rPr>
              <a:t>,</a:t>
            </a:r>
            <a:r>
              <a:rPr lang="ru-RU" dirty="0" smtClean="0">
                <a:solidFill>
                  <a:schemeClr val="tx1"/>
                </a:solidFill>
              </a:rPr>
              <a:t> потому что мне интересно как сформировался </a:t>
            </a:r>
            <a:r>
              <a:rPr lang="ru-RU" smtClean="0">
                <a:solidFill>
                  <a:schemeClr val="tx1"/>
                </a:solidFill>
              </a:rPr>
              <a:t>город Волжский и ГЭС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177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Цель проекта заключается в том</a:t>
            </a:r>
            <a:r>
              <a:rPr lang="en-US" dirty="0" smtClean="0">
                <a:solidFill>
                  <a:schemeClr val="tx1"/>
                </a:solidFill>
              </a:rPr>
              <a:t>,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чтобы изучить биографию Фёдора Георгиевича Логинова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ru-RU" dirty="0" smtClean="0">
                <a:solidFill>
                  <a:schemeClr val="tx1"/>
                </a:solidFill>
              </a:rPr>
              <a:t>узнать зарождение города Волжского и как строилась ГЭС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ru-RU" dirty="0" smtClean="0">
                <a:solidFill>
                  <a:schemeClr val="tx1"/>
                </a:solidFill>
              </a:rPr>
              <a:t>где его памятник  стоит и почему он для нас так важен</a:t>
            </a:r>
            <a:endParaRPr lang="ru-RU" dirty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5960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Биография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7944" y="1844824"/>
            <a:ext cx="3394720" cy="449736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Фёдор Георгиевич Логинов родился в крестьянской семье 19 февраля 1900 года</a:t>
            </a:r>
            <a:r>
              <a:rPr lang="en-US" sz="2400" dirty="0" smtClean="0">
                <a:solidFill>
                  <a:schemeClr val="tx1"/>
                </a:solidFill>
              </a:rPr>
              <a:t>,</a:t>
            </a:r>
            <a:r>
              <a:rPr lang="ru-RU" sz="2400" dirty="0" smtClean="0">
                <a:solidFill>
                  <a:schemeClr val="tx1"/>
                </a:solidFill>
              </a:rPr>
              <a:t> село </a:t>
            </a:r>
            <a:r>
              <a:rPr lang="ru-RU" sz="2400" dirty="0" err="1" smtClean="0">
                <a:solidFill>
                  <a:schemeClr val="tx1"/>
                </a:solidFill>
              </a:rPr>
              <a:t>Немчуга</a:t>
            </a:r>
            <a:r>
              <a:rPr lang="en-US" sz="2400" dirty="0" smtClean="0">
                <a:solidFill>
                  <a:schemeClr val="tx1"/>
                </a:solidFill>
              </a:rPr>
              <a:t>, </a:t>
            </a:r>
            <a:r>
              <a:rPr lang="ru-RU" sz="2400" dirty="0" smtClean="0">
                <a:solidFill>
                  <a:schemeClr val="tx1"/>
                </a:solidFill>
              </a:rPr>
              <a:t>Новгородская губерния</a:t>
            </a:r>
            <a:r>
              <a:rPr lang="en-US" sz="2400" dirty="0" smtClean="0">
                <a:solidFill>
                  <a:schemeClr val="tx1"/>
                </a:solidFill>
              </a:rPr>
              <a:t>, </a:t>
            </a:r>
            <a:r>
              <a:rPr lang="ru-RU" sz="2400" dirty="0" smtClean="0">
                <a:solidFill>
                  <a:schemeClr val="tx1"/>
                </a:solidFill>
              </a:rPr>
              <a:t>окончил там трёхклассную земскую школу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r>
              <a:rPr lang="ru-RU" sz="2400" dirty="0" smtClean="0">
                <a:solidFill>
                  <a:schemeClr val="tx1"/>
                </a:solidFill>
              </a:rPr>
              <a:t> В 11 лет его отец отправил на заработки в Петербург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r>
              <a:rPr lang="ru-RU" sz="2400" dirty="0" smtClean="0">
                <a:solidFill>
                  <a:schemeClr val="tx1"/>
                </a:solidFill>
              </a:rPr>
              <a:t> Там Федор сначала стал учеником</a:t>
            </a:r>
            <a:r>
              <a:rPr lang="en-US" sz="2400" dirty="0" smtClean="0">
                <a:solidFill>
                  <a:schemeClr val="tx1"/>
                </a:solidFill>
              </a:rPr>
              <a:t>,</a:t>
            </a:r>
            <a:r>
              <a:rPr lang="ru-RU" sz="2400" dirty="0" smtClean="0">
                <a:solidFill>
                  <a:schemeClr val="tx1"/>
                </a:solidFill>
              </a:rPr>
              <a:t> а затем мастером в архитектурных мастерских Петербурга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r>
              <a:rPr lang="ru-RU" sz="2400" dirty="0" smtClean="0">
                <a:solidFill>
                  <a:schemeClr val="tx1"/>
                </a:solidFill>
              </a:rPr>
              <a:t>В 1918 году Ф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r>
              <a:rPr lang="ru-RU" sz="2400" dirty="0" smtClean="0">
                <a:solidFill>
                  <a:schemeClr val="tx1"/>
                </a:solidFill>
              </a:rPr>
              <a:t> Г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r>
              <a:rPr lang="ru-RU" sz="2400" dirty="0" smtClean="0">
                <a:solidFill>
                  <a:schemeClr val="tx1"/>
                </a:solidFill>
              </a:rPr>
              <a:t> Логинов добровольно вступил в Красную Армию</a:t>
            </a:r>
            <a:r>
              <a:rPr lang="en-US" sz="2400" dirty="0" smtClean="0">
                <a:solidFill>
                  <a:schemeClr val="tx1"/>
                </a:solidFill>
              </a:rPr>
              <a:t>. </a:t>
            </a:r>
            <a:r>
              <a:rPr lang="ru-RU" sz="2400" dirty="0" smtClean="0">
                <a:solidFill>
                  <a:schemeClr val="tx1"/>
                </a:solidFill>
              </a:rPr>
              <a:t>Участвовал в Гражданской войне в должности помощника командира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2050" name="Picture 2" descr="C:\Users\artio\OneDrive\Рабочий стол\Без названия.jf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2042730"/>
            <a:ext cx="2520280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2474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Санкт-Петербургский Политехнический Университет Петра Великого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artio\OneDrive\Рабочий стол\VCWa3ZWcOjrOpyJuplx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8443416" cy="4221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3894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Строение города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39952" y="2132856"/>
            <a:ext cx="4824536" cy="3604666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2900" dirty="0">
                <a:solidFill>
                  <a:schemeClr val="tx1"/>
                </a:solidFill>
              </a:rPr>
              <a:t>После войны вернулся на завод</a:t>
            </a:r>
            <a:r>
              <a:rPr lang="en-US" sz="2900" dirty="0">
                <a:solidFill>
                  <a:schemeClr val="tx1"/>
                </a:solidFill>
              </a:rPr>
              <a:t>. </a:t>
            </a:r>
            <a:r>
              <a:rPr lang="ru-RU" sz="2900" dirty="0">
                <a:solidFill>
                  <a:schemeClr val="tx1"/>
                </a:solidFill>
              </a:rPr>
              <a:t>В 1925 году стал членом РКП</a:t>
            </a:r>
            <a:r>
              <a:rPr lang="en-US" sz="2900" dirty="0">
                <a:solidFill>
                  <a:schemeClr val="tx1"/>
                </a:solidFill>
              </a:rPr>
              <a:t>.</a:t>
            </a:r>
            <a:r>
              <a:rPr lang="ru-RU" sz="2900" dirty="0">
                <a:solidFill>
                  <a:schemeClr val="tx1"/>
                </a:solidFill>
              </a:rPr>
              <a:t> В 1931 году Фёдор Георгиевич окончил институт по специальности </a:t>
            </a:r>
            <a:r>
              <a:rPr lang="en-US" sz="2900" dirty="0">
                <a:solidFill>
                  <a:schemeClr val="tx1"/>
                </a:solidFill>
              </a:rPr>
              <a:t>“</a:t>
            </a:r>
            <a:r>
              <a:rPr lang="ru-RU" sz="2900" dirty="0">
                <a:solidFill>
                  <a:schemeClr val="tx1"/>
                </a:solidFill>
              </a:rPr>
              <a:t>Инженер-гидротехник</a:t>
            </a:r>
            <a:r>
              <a:rPr lang="en-US" sz="2900" dirty="0">
                <a:solidFill>
                  <a:schemeClr val="tx1"/>
                </a:solidFill>
              </a:rPr>
              <a:t>” </a:t>
            </a:r>
            <a:r>
              <a:rPr lang="ru-RU" sz="2900" dirty="0">
                <a:solidFill>
                  <a:schemeClr val="tx1"/>
                </a:solidFill>
              </a:rPr>
              <a:t>и  сразу же был направлен на должность производителя работ на строительстве </a:t>
            </a:r>
            <a:r>
              <a:rPr lang="ru-RU" sz="2900" dirty="0" err="1">
                <a:solidFill>
                  <a:schemeClr val="tx1"/>
                </a:solidFill>
              </a:rPr>
              <a:t>Баксанской</a:t>
            </a:r>
            <a:r>
              <a:rPr lang="ru-RU" sz="2900" dirty="0">
                <a:solidFill>
                  <a:schemeClr val="tx1"/>
                </a:solidFill>
              </a:rPr>
              <a:t> ГЭС. В 1950 году Ф</a:t>
            </a:r>
            <a:r>
              <a:rPr lang="en-US" sz="2900" dirty="0">
                <a:solidFill>
                  <a:schemeClr val="tx1"/>
                </a:solidFill>
              </a:rPr>
              <a:t>.</a:t>
            </a:r>
            <a:r>
              <a:rPr lang="ru-RU" sz="2900" dirty="0">
                <a:solidFill>
                  <a:schemeClr val="tx1"/>
                </a:solidFill>
              </a:rPr>
              <a:t> Г</a:t>
            </a:r>
            <a:r>
              <a:rPr lang="en-US" sz="2900" dirty="0">
                <a:solidFill>
                  <a:schemeClr val="tx1"/>
                </a:solidFill>
              </a:rPr>
              <a:t>.</a:t>
            </a:r>
            <a:r>
              <a:rPr lang="ru-RU" sz="2900" dirty="0">
                <a:solidFill>
                  <a:schemeClr val="tx1"/>
                </a:solidFill>
              </a:rPr>
              <a:t> Логинова назначили начальником строительства Сталинградской ГЭС</a:t>
            </a:r>
            <a:r>
              <a:rPr lang="en-US" sz="2900" dirty="0">
                <a:solidFill>
                  <a:schemeClr val="tx1"/>
                </a:solidFill>
              </a:rPr>
              <a:t>. </a:t>
            </a:r>
            <a:r>
              <a:rPr lang="ru-RU" sz="2900" dirty="0">
                <a:solidFill>
                  <a:schemeClr val="tx1"/>
                </a:solidFill>
              </a:rPr>
              <a:t>Первоначально стройка находилась в Сталинграде на правом берегу реки Волги</a:t>
            </a:r>
            <a:r>
              <a:rPr lang="en-US" sz="2900" dirty="0">
                <a:solidFill>
                  <a:schemeClr val="tx1"/>
                </a:solidFill>
              </a:rPr>
              <a:t>, </a:t>
            </a:r>
            <a:r>
              <a:rPr lang="ru-RU" sz="2900" dirty="0">
                <a:solidFill>
                  <a:schemeClr val="tx1"/>
                </a:solidFill>
              </a:rPr>
              <a:t>и никто тогда не говорил о новом городе</a:t>
            </a:r>
            <a:r>
              <a:rPr lang="en-US" sz="2900" dirty="0">
                <a:solidFill>
                  <a:schemeClr val="tx1"/>
                </a:solidFill>
              </a:rPr>
              <a:t>.</a:t>
            </a:r>
            <a:r>
              <a:rPr lang="ru-RU" sz="2900" dirty="0">
                <a:solidFill>
                  <a:schemeClr val="tx1"/>
                </a:solidFill>
              </a:rPr>
              <a:t> Но Фёдор Георгиевич</a:t>
            </a:r>
            <a:r>
              <a:rPr lang="en-US" sz="2900" dirty="0">
                <a:solidFill>
                  <a:schemeClr val="tx1"/>
                </a:solidFill>
              </a:rPr>
              <a:t>,</a:t>
            </a:r>
            <a:r>
              <a:rPr lang="ru-RU" sz="2900" dirty="0">
                <a:solidFill>
                  <a:schemeClr val="tx1"/>
                </a:solidFill>
              </a:rPr>
              <a:t> имея богатый опыт строительства</a:t>
            </a:r>
            <a:r>
              <a:rPr lang="en-US" sz="2900" dirty="0">
                <a:solidFill>
                  <a:schemeClr val="tx1"/>
                </a:solidFill>
              </a:rPr>
              <a:t>, </a:t>
            </a:r>
            <a:r>
              <a:rPr lang="ru-RU" sz="2900" dirty="0">
                <a:solidFill>
                  <a:schemeClr val="tx1"/>
                </a:solidFill>
              </a:rPr>
              <a:t>хорошо знал цену временным баракам для рабочих</a:t>
            </a:r>
            <a:r>
              <a:rPr lang="en-US" sz="2900" dirty="0">
                <a:solidFill>
                  <a:schemeClr val="tx1"/>
                </a:solidFill>
              </a:rPr>
              <a:t>. </a:t>
            </a:r>
            <a:r>
              <a:rPr lang="ru-RU" sz="2900" dirty="0">
                <a:solidFill>
                  <a:schemeClr val="tx1"/>
                </a:solidFill>
              </a:rPr>
              <a:t>Поэтому</a:t>
            </a:r>
            <a:r>
              <a:rPr lang="en-US" sz="2900" dirty="0">
                <a:solidFill>
                  <a:schemeClr val="tx1"/>
                </a:solidFill>
              </a:rPr>
              <a:t>,</a:t>
            </a:r>
            <a:r>
              <a:rPr lang="ru-RU" sz="2900" dirty="0">
                <a:solidFill>
                  <a:schemeClr val="tx1"/>
                </a:solidFill>
              </a:rPr>
              <a:t> приехав на левый  берег и увидев широкую степь</a:t>
            </a:r>
            <a:r>
              <a:rPr lang="en-US" sz="2900" dirty="0">
                <a:solidFill>
                  <a:schemeClr val="tx1"/>
                </a:solidFill>
              </a:rPr>
              <a:t>, </a:t>
            </a:r>
            <a:r>
              <a:rPr lang="ru-RU" sz="2900" dirty="0">
                <a:solidFill>
                  <a:schemeClr val="tx1"/>
                </a:solidFill>
              </a:rPr>
              <a:t>он решил построить настоящий светлый город которому пророчил  большое будущее</a:t>
            </a:r>
            <a:r>
              <a:rPr lang="en-US" sz="2900" dirty="0">
                <a:solidFill>
                  <a:schemeClr val="tx1"/>
                </a:solidFill>
              </a:rPr>
              <a:t>, </a:t>
            </a:r>
            <a:r>
              <a:rPr lang="ru-RU" sz="2900" dirty="0">
                <a:solidFill>
                  <a:schemeClr val="tx1"/>
                </a:solidFill>
              </a:rPr>
              <a:t>так как считал</a:t>
            </a:r>
            <a:r>
              <a:rPr lang="en-US" sz="2900" dirty="0">
                <a:solidFill>
                  <a:schemeClr val="tx1"/>
                </a:solidFill>
              </a:rPr>
              <a:t>, </a:t>
            </a:r>
            <a:r>
              <a:rPr lang="ru-RU" sz="2900" dirty="0">
                <a:solidFill>
                  <a:schemeClr val="tx1"/>
                </a:solidFill>
              </a:rPr>
              <a:t>что рядом с мощной ГЭС непременно будут строиться промышленные предприятия</a:t>
            </a:r>
            <a:r>
              <a:rPr lang="en-US" sz="2900" dirty="0">
                <a:solidFill>
                  <a:schemeClr val="tx1"/>
                </a:solidFill>
              </a:rPr>
              <a:t>. </a:t>
            </a:r>
            <a:r>
              <a:rPr lang="ru-RU" sz="2900" dirty="0">
                <a:solidFill>
                  <a:schemeClr val="tx1"/>
                </a:solidFill>
              </a:rPr>
              <a:t>Левый берег Волги ожил – это была грандиозная стройка</a:t>
            </a:r>
            <a:r>
              <a:rPr lang="en-US" sz="2900" dirty="0">
                <a:solidFill>
                  <a:schemeClr val="tx1"/>
                </a:solidFill>
              </a:rPr>
              <a:t>. </a:t>
            </a:r>
            <a:r>
              <a:rPr lang="ru-RU" sz="2900" dirty="0">
                <a:solidFill>
                  <a:schemeClr val="tx1"/>
                </a:solidFill>
              </a:rPr>
              <a:t>Люди шли и ехали со всех концов страны</a:t>
            </a:r>
            <a:r>
              <a:rPr lang="en-US" sz="2900" dirty="0">
                <a:solidFill>
                  <a:schemeClr val="tx1"/>
                </a:solidFill>
              </a:rPr>
              <a:t>.</a:t>
            </a:r>
          </a:p>
          <a:p>
            <a:endParaRPr lang="ru-RU" dirty="0"/>
          </a:p>
        </p:txBody>
      </p:sp>
      <p:pic>
        <p:nvPicPr>
          <p:cNvPr id="3074" name="Picture 2" descr="C:\Users\artio\OneDrive\Рабочий стол\01g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76872"/>
            <a:ext cx="3600400" cy="2765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9760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Волжский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5229200"/>
            <a:ext cx="5770984" cy="2841179"/>
          </a:xfrm>
        </p:spPr>
        <p:txBody>
          <a:bodyPr/>
          <a:lstStyle/>
          <a:p>
            <a:r>
              <a:rPr lang="ru-RU" sz="1400" dirty="0">
                <a:solidFill>
                  <a:schemeClr val="tx1"/>
                </a:solidFill>
              </a:rPr>
              <a:t>Рабочий посёлок строителей-Каменный городок-22 июля 1954 года был преобразован в город Волжский</a:t>
            </a:r>
            <a:r>
              <a:rPr lang="en-US" sz="1400" dirty="0">
                <a:solidFill>
                  <a:schemeClr val="tx1"/>
                </a:solidFill>
              </a:rPr>
              <a:t>.</a:t>
            </a:r>
            <a:r>
              <a:rPr lang="ru-RU" sz="1400" dirty="0">
                <a:solidFill>
                  <a:schemeClr val="tx1"/>
                </a:solidFill>
              </a:rPr>
              <a:t> Его именем назван центральный стадион в Волжском</a:t>
            </a:r>
            <a:r>
              <a:rPr lang="en-US" sz="1400" dirty="0">
                <a:solidFill>
                  <a:schemeClr val="tx1"/>
                </a:solidFill>
              </a:rPr>
              <a:t>, </a:t>
            </a:r>
            <a:r>
              <a:rPr lang="ru-RU" sz="1400" dirty="0" err="1">
                <a:solidFill>
                  <a:schemeClr val="tx1"/>
                </a:solidFill>
              </a:rPr>
              <a:t>Чирчикская</a:t>
            </a:r>
            <a:r>
              <a:rPr lang="ru-RU" sz="1400" dirty="0">
                <a:solidFill>
                  <a:schemeClr val="tx1"/>
                </a:solidFill>
              </a:rPr>
              <a:t> ГЭС</a:t>
            </a:r>
            <a:r>
              <a:rPr lang="en-US" sz="1400" dirty="0">
                <a:solidFill>
                  <a:schemeClr val="tx1"/>
                </a:solidFill>
              </a:rPr>
              <a:t>, </a:t>
            </a:r>
            <a:r>
              <a:rPr lang="ru-RU" sz="1400" dirty="0">
                <a:solidFill>
                  <a:schemeClr val="tx1"/>
                </a:solidFill>
              </a:rPr>
              <a:t>а также ряд улиц в разных городах</a:t>
            </a:r>
            <a:r>
              <a:rPr lang="en-US" sz="1400" dirty="0"/>
              <a:t>.</a:t>
            </a:r>
            <a:endParaRPr lang="ru-RU" sz="1400" dirty="0"/>
          </a:p>
          <a:p>
            <a:endParaRPr lang="ru-RU" dirty="0"/>
          </a:p>
        </p:txBody>
      </p:sp>
      <p:pic>
        <p:nvPicPr>
          <p:cNvPr id="4098" name="Picture 2" descr="C:\Users\artio\OneDrive\Рабочий стол\volzhski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844824"/>
            <a:ext cx="4912221" cy="3276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4580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311</TotalTime>
  <Words>345</Words>
  <Application>Microsoft Office PowerPoint</Application>
  <PresentationFormat>Экран (4:3)</PresentationFormat>
  <Paragraphs>15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Исполнительная</vt:lpstr>
      <vt:lpstr>Памятник Логинову</vt:lpstr>
      <vt:lpstr>Почему я выбрал этот проект?</vt:lpstr>
      <vt:lpstr>Цель проекта</vt:lpstr>
      <vt:lpstr>Биография </vt:lpstr>
      <vt:lpstr>Санкт-Петербургский Политехнический Университет Петра Великого</vt:lpstr>
      <vt:lpstr>Строение города</vt:lpstr>
      <vt:lpstr>Волжский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Памятник Логинову</dc:title>
  <dc:creator>Артем Пономаренко</dc:creator>
  <cp:lastModifiedBy>татьяна</cp:lastModifiedBy>
  <cp:revision>13</cp:revision>
  <dcterms:created xsi:type="dcterms:W3CDTF">2024-01-23T18:16:29Z</dcterms:created>
  <dcterms:modified xsi:type="dcterms:W3CDTF">2024-01-31T07:13:17Z</dcterms:modified>
</cp:coreProperties>
</file>