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2" r:id="rId4"/>
  </p:sldMasterIdLst>
  <p:notesMasterIdLst>
    <p:notesMasterId r:id="rId13"/>
  </p:notesMasterIdLst>
  <p:handoutMasterIdLst>
    <p:handoutMasterId r:id="rId14"/>
  </p:handoutMasterIdLst>
  <p:sldIdLst>
    <p:sldId id="262" r:id="rId5"/>
    <p:sldId id="265" r:id="rId6"/>
    <p:sldId id="259" r:id="rId7"/>
    <p:sldId id="261" r:id="rId8"/>
    <p:sldId id="268" r:id="rId9"/>
    <p:sldId id="269" r:id="rId10"/>
    <p:sldId id="270" r:id="rId11"/>
    <p:sldId id="267" r:id="rId12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87"/>
  </p:normalViewPr>
  <p:slideViewPr>
    <p:cSldViewPr snapToGrid="0" snapToObjects="1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7" d="100"/>
          <a:sy n="77" d="100"/>
        </p:scale>
        <p:origin x="330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5_2">
  <dgm:title val=""/>
  <dgm:desc val=""/>
  <dgm:catLst>
    <dgm:cat type="accent5" pri="15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720856-93F0-4CC7-B7FD-2466914A11D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5_2" csCatId="accent5" phldr="1"/>
      <dgm:spPr/>
    </dgm:pt>
    <dgm:pt modelId="{4AF52931-E4CA-4429-AACB-B8747CDB2409}">
      <dgm:prSet phldrT="[Text]"/>
      <dgm:spPr/>
      <dgm:t>
        <a:bodyPr rtlCol="0"/>
        <a:lstStyle/>
        <a:p>
          <a:pPr>
            <a:lnSpc>
              <a:spcPct val="100000"/>
            </a:lnSpc>
          </a:pPr>
          <a:r>
            <a:rPr lang="ru-RU" noProof="1"/>
            <a:t>Мы много раз видели этот памятник в парке </a:t>
          </a:r>
          <a:r>
            <a:rPr lang="en-US" noProof="1"/>
            <a:t>“</a:t>
          </a:r>
          <a:r>
            <a:rPr lang="ru-RU" noProof="1"/>
            <a:t>Волжский</a:t>
          </a:r>
          <a:r>
            <a:rPr lang="en-US" noProof="1"/>
            <a:t>”</a:t>
          </a:r>
          <a:r>
            <a:rPr lang="ru-RU" noProof="1"/>
            <a:t/>
          </a:r>
          <a:br>
            <a:rPr lang="ru-RU" noProof="1"/>
          </a:br>
          <a:r>
            <a:rPr lang="ru-RU" noProof="1"/>
            <a:t>на площади Ленина и нам очень интересно как он произошёл и в честь кого поставлен</a:t>
          </a:r>
        </a:p>
      </dgm:t>
    </dgm:pt>
    <dgm:pt modelId="{67B2FC97-2FAE-4EFE-9DEE-E4216C657F35}" type="parTrans" cxnId="{F82329C8-C3B2-4E9B-9033-528488D72705}">
      <dgm:prSet/>
      <dgm:spPr/>
      <dgm:t>
        <a:bodyPr rtlCol="0"/>
        <a:lstStyle/>
        <a:p>
          <a:pPr rtl="0"/>
          <a:endParaRPr lang="ru-RU" noProof="1"/>
        </a:p>
      </dgm:t>
    </dgm:pt>
    <dgm:pt modelId="{D86AF01C-9CBC-41F8-9354-48CD82BDFDC9}" type="sibTrans" cxnId="{F82329C8-C3B2-4E9B-9033-528488D72705}">
      <dgm:prSet/>
      <dgm:spPr/>
      <dgm:t>
        <a:bodyPr rtlCol="0"/>
        <a:lstStyle/>
        <a:p>
          <a:pPr rtl="0"/>
          <a:endParaRPr lang="ru-RU" noProof="1"/>
        </a:p>
      </dgm:t>
    </dgm:pt>
    <dgm:pt modelId="{536D0097-A245-4152-8984-CC3ABB7DF273}" type="pres">
      <dgm:prSet presAssocID="{C7720856-93F0-4CC7-B7FD-2466914A11D4}" presName="root" presStyleCnt="0">
        <dgm:presLayoutVars>
          <dgm:dir/>
          <dgm:resizeHandles val="exact"/>
        </dgm:presLayoutVars>
      </dgm:prSet>
      <dgm:spPr/>
    </dgm:pt>
    <dgm:pt modelId="{DB8DBD9D-81A4-425A-BACC-11558B39BA4F}" type="pres">
      <dgm:prSet presAssocID="{4AF52931-E4CA-4429-AACB-B8747CDB2409}" presName="compNode" presStyleCnt="0"/>
      <dgm:spPr/>
    </dgm:pt>
    <dgm:pt modelId="{DE4D0CB4-0619-47EF-A746-365405D39958}" type="pres">
      <dgm:prSet presAssocID="{4AF52931-E4CA-4429-AACB-B8747CDB2409}" presName="bgRect" presStyleLbl="bgShp" presStyleIdx="0" presStyleCnt="1" custScaleY="237232"/>
      <dgm:spPr/>
    </dgm:pt>
    <dgm:pt modelId="{ABC6D826-A6E6-42EC-BF0E-9025B33009B2}" type="pres">
      <dgm:prSet presAssocID="{4AF52931-E4CA-4429-AACB-B8747CDB2409}" presName="iconRect" presStyleLbl="node1" presStyleIdx="0" presStyleCnt="1" custScaleX="218192" custScaleY="25451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E7294FB-7627-4D43-88C1-EE466B3369AD}" type="pres">
      <dgm:prSet presAssocID="{4AF52931-E4CA-4429-AACB-B8747CDB2409}" presName="spaceRect" presStyleCnt="0"/>
      <dgm:spPr/>
    </dgm:pt>
    <dgm:pt modelId="{573FC8C9-03E6-4269-9DB7-824A4479C21C}" type="pres">
      <dgm:prSet presAssocID="{4AF52931-E4CA-4429-AACB-B8747CDB2409}" presName="parTx" presStyleLbl="revTx" presStyleIdx="0" presStyleCnt="1" custScaleY="23515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6CE42D31-A5CD-4293-9252-02BB7390D545}" type="presOf" srcId="{4AF52931-E4CA-4429-AACB-B8747CDB2409}" destId="{573FC8C9-03E6-4269-9DB7-824A4479C21C}" srcOrd="0" destOrd="0" presId="urn:microsoft.com/office/officeart/2018/2/layout/IconVerticalSolidList"/>
    <dgm:cxn modelId="{0314A3D2-5E17-48C8-86C5-FD62237EACB0}" type="presOf" srcId="{C7720856-93F0-4CC7-B7FD-2466914A11D4}" destId="{536D0097-A245-4152-8984-CC3ABB7DF273}" srcOrd="0" destOrd="0" presId="urn:microsoft.com/office/officeart/2018/2/layout/IconVerticalSolidList"/>
    <dgm:cxn modelId="{F82329C8-C3B2-4E9B-9033-528488D72705}" srcId="{C7720856-93F0-4CC7-B7FD-2466914A11D4}" destId="{4AF52931-E4CA-4429-AACB-B8747CDB2409}" srcOrd="0" destOrd="0" parTransId="{67B2FC97-2FAE-4EFE-9DEE-E4216C657F35}" sibTransId="{D86AF01C-9CBC-41F8-9354-48CD82BDFDC9}"/>
    <dgm:cxn modelId="{98B89911-E2C3-40B5-8E4D-32E9D5AF57FA}" type="presParOf" srcId="{536D0097-A245-4152-8984-CC3ABB7DF273}" destId="{DB8DBD9D-81A4-425A-BACC-11558B39BA4F}" srcOrd="0" destOrd="0" presId="urn:microsoft.com/office/officeart/2018/2/layout/IconVerticalSolidList"/>
    <dgm:cxn modelId="{AC1D2426-5DFE-4D6E-A87C-447D261455F2}" type="presParOf" srcId="{DB8DBD9D-81A4-425A-BACC-11558B39BA4F}" destId="{DE4D0CB4-0619-47EF-A746-365405D39958}" srcOrd="0" destOrd="0" presId="urn:microsoft.com/office/officeart/2018/2/layout/IconVerticalSolidList"/>
    <dgm:cxn modelId="{1D260F22-1154-411C-BE72-65712F06CB44}" type="presParOf" srcId="{DB8DBD9D-81A4-425A-BACC-11558B39BA4F}" destId="{ABC6D826-A6E6-42EC-BF0E-9025B33009B2}" srcOrd="1" destOrd="0" presId="urn:microsoft.com/office/officeart/2018/2/layout/IconVerticalSolidList"/>
    <dgm:cxn modelId="{851491A2-CC50-4F98-8620-1B16BCAA1E5F}" type="presParOf" srcId="{DB8DBD9D-81A4-425A-BACC-11558B39BA4F}" destId="{3E7294FB-7627-4D43-88C1-EE466B3369AD}" srcOrd="2" destOrd="0" presId="urn:microsoft.com/office/officeart/2018/2/layout/IconVerticalSolidList"/>
    <dgm:cxn modelId="{334AEA8F-9DBB-474B-B77E-C1F08C98FC4E}" type="presParOf" srcId="{DB8DBD9D-81A4-425A-BACC-11558B39BA4F}" destId="{573FC8C9-03E6-4269-9DB7-824A4479C21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4D0CB4-0619-47EF-A746-365405D39958}">
      <dsp:nvSpPr>
        <dsp:cNvPr id="0" name=""/>
        <dsp:cNvSpPr/>
      </dsp:nvSpPr>
      <dsp:spPr>
        <a:xfrm>
          <a:off x="16463" y="711862"/>
          <a:ext cx="5771610" cy="34674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C6D826-A6E6-42EC-BF0E-9025B33009B2}">
      <dsp:nvSpPr>
        <dsp:cNvPr id="0" name=""/>
        <dsp:cNvSpPr/>
      </dsp:nvSpPr>
      <dsp:spPr>
        <a:xfrm>
          <a:off x="-16463" y="1422558"/>
          <a:ext cx="1754037" cy="204606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3FC8C9-03E6-4269-9DB7-824A4479C21C}">
      <dsp:nvSpPr>
        <dsp:cNvPr id="0" name=""/>
        <dsp:cNvSpPr/>
      </dsp:nvSpPr>
      <dsp:spPr>
        <a:xfrm>
          <a:off x="1704646" y="727011"/>
          <a:ext cx="4080126" cy="3437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689" tIns="154689" rIns="154689" bIns="154689" numCol="1" spcCol="1270" rtlCol="0" anchor="ctr" anchorCtr="0">
          <a:noAutofit/>
        </a:bodyPr>
        <a:lstStyle/>
        <a:p>
          <a:pPr lvl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noProof="1"/>
            <a:t>Мы много раз видели этот памятник в парке </a:t>
          </a:r>
          <a:r>
            <a:rPr lang="en-US" sz="2100" kern="1200" noProof="1"/>
            <a:t>“</a:t>
          </a:r>
          <a:r>
            <a:rPr lang="ru-RU" sz="2100" kern="1200" noProof="1"/>
            <a:t>Волжский</a:t>
          </a:r>
          <a:r>
            <a:rPr lang="en-US" sz="2100" kern="1200" noProof="1"/>
            <a:t>”</a:t>
          </a:r>
          <a:r>
            <a:rPr lang="ru-RU" sz="2100" kern="1200" noProof="1"/>
            <a:t/>
          </a:r>
          <a:br>
            <a:rPr lang="ru-RU" sz="2100" kern="1200" noProof="1"/>
          </a:br>
          <a:r>
            <a:rPr lang="ru-RU" sz="2100" kern="1200" noProof="1"/>
            <a:t>на площади Ленина и нам очень интересно как он произошёл и в честь кого поставлен</a:t>
          </a:r>
        </a:p>
      </dsp:txBody>
      <dsp:txXfrm>
        <a:off x="1704646" y="727011"/>
        <a:ext cx="4080126" cy="3437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Вертикальный сплошной список со значками"/>
  <dgm:desc val="Используется для отображения сверху вниз последовательности визуальных элементов, сгруппированных в фигуре, с текстом уровня 1 или уровня 1 и 2. Рекомендуется использовать значки или небольшие изображения с более длинными описаниями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8BC40FD4-49E5-45F4-9F5F-D127674F3B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97B86CE-7533-4591-A533-3B285CBFBD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67A4E3A-CC8E-40AE-8E70-C4E22BA71AFE}" type="datetime1">
              <a:rPr lang="ru-RU" smtClean="0"/>
              <a:t>28.01.2024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697BB4A-C2FA-48DD-9F31-664DF2C9F7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540AB79-C081-43E8-B49C-BA9D38FCF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F5F1E10-4074-4DC3-8E35-9146BD1FD8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812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760BF14-7E63-4A84-9476-E53A93FBBFDC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E8C15C5-0688-5345-99FC-721E08AD15D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76855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E8C15C5-0688-5345-99FC-721E08AD15D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035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E8C15C5-0688-5345-99FC-721E08AD15D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207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E8C15C5-0688-5345-99FC-721E08AD15D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512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E8C15C5-0688-5345-99FC-721E08AD15D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627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E8C15C5-0688-5345-99FC-721E08AD15D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307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rtlCol="0"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C734358-863D-415D-84DB-E0399EAD9E87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78801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rtlCol="0" anchor="b">
            <a:normAutofit/>
          </a:bodyPr>
          <a:lstStyle>
            <a:lvl1pPr algn="l">
              <a:defRPr sz="2400" b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41413" y="5299603"/>
            <a:ext cx="9906000" cy="493712"/>
          </a:xfrm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762321-F9ED-4B1C-8341-2D8302414F13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3002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rtlCol="0" anchor="ctr">
            <a:normAutofit/>
          </a:bodyPr>
          <a:lstStyle>
            <a:lvl1pPr algn="l">
              <a:defRPr sz="3200" b="0" cap="all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1411" y="4343400"/>
            <a:ext cx="9906000" cy="1447800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660E50-FCE8-48D0-9620-6081E04717E3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34520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адпись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 sz="8000" noProof="0">
                <a:solidFill>
                  <a:schemeClr val="accent1"/>
                </a:solidFill>
              </a:rPr>
              <a:t>«</a:t>
            </a:r>
          </a:p>
        </p:txBody>
      </p:sp>
      <p:sp>
        <p:nvSpPr>
          <p:cNvPr id="15" name="Надпись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accent1"/>
                </a:solidFill>
              </a:rPr>
              <a:t>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rtlCol="0"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1674812" y="3352800"/>
            <a:ext cx="8839202" cy="381000"/>
          </a:xfrm>
        </p:spPr>
        <p:txBody>
          <a:bodyPr rtlCol="0"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1411" y="4343400"/>
            <a:ext cx="9906000" cy="1447800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283CFE-EBD1-4A2F-975D-90AB32CEA1EE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74007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rtlCol="0" anchor="b">
            <a:normAutofit/>
          </a:bodyPr>
          <a:lstStyle>
            <a:lvl1pPr algn="l">
              <a:defRPr sz="3200" b="0" cap="all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1410" y="4777381"/>
            <a:ext cx="9906001" cy="8604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1F9BD06-384D-4C22-A44C-6A850CA61914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38416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адпись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 sz="8000" noProof="0">
                <a:solidFill>
                  <a:schemeClr val="accent1"/>
                </a:solidFill>
              </a:rPr>
              <a:t>«</a:t>
            </a:r>
          </a:p>
        </p:txBody>
      </p:sp>
      <p:sp>
        <p:nvSpPr>
          <p:cNvPr id="15" name="Надпись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accent1"/>
                </a:solidFill>
              </a:rPr>
              <a:t>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rtlCol="0"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 rtl="0">
              <a:spcBef>
                <a:spcPct val="0"/>
              </a:spcBef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1411" y="4775200"/>
            <a:ext cx="9906000" cy="10160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79355BB-2CC4-4A93-9082-A89AB4DEEB73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15835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 rtl="0"/>
            <a:r>
              <a:rPr lang="ru-RU" noProof="0"/>
              <a:t>Образец заголовка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 rtl="0">
              <a:spcBef>
                <a:spcPct val="0"/>
              </a:spcBef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1411" y="4343400"/>
            <a:ext cx="9906000" cy="14478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D66CD48-7C4D-479D-BBA1-7E234D551AF9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11363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 anchor="t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22E387-EEE6-4581-A4E1-39CE98E8CFDF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68175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141412" y="609600"/>
            <a:ext cx="7543800" cy="5181600"/>
          </a:xfrm>
        </p:spPr>
        <p:txBody>
          <a:bodyPr vert="eaVert" rtlCol="0" anchor="t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6D2EE4-E837-4C11-AB25-5279BF918B8C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6567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 anchor="ctr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051C4E7-477D-4480-80FB-D0D1A83B36AC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85650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rtlCol="0" anchor="b"/>
          <a:lstStyle>
            <a:lvl1pPr algn="r">
              <a:defRPr sz="4000" b="0" cap="all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751011" y="4777381"/>
            <a:ext cx="8686801" cy="860400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787E77-25B9-42EA-8F7A-3712A75C6B53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2874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141412" y="2666999"/>
            <a:ext cx="4876800" cy="3124201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70612" y="2667000"/>
            <a:ext cx="4876800" cy="312420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B41524C-58D6-4462-A2D5-28F478A544CF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13965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429280" y="2658533"/>
            <a:ext cx="4588931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141412" y="3243262"/>
            <a:ext cx="4876800" cy="2547937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443133" y="2667000"/>
            <a:ext cx="4604280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70612" y="3243262"/>
            <a:ext cx="4876801" cy="2547937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B26E9C6-2226-4FC8-A5FB-3BD0C7569C77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5968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BC72789-13BB-4CD7-AB98-3168F290FF80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266389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3D788CD-CBD1-4620-B2C5-97DCFD6B93F8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0197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rtlCol="0" anchor="b">
            <a:normAutofit/>
          </a:bodyPr>
          <a:lstStyle>
            <a:lvl1pPr algn="l">
              <a:defRPr sz="2400" b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103812" y="609601"/>
            <a:ext cx="5943601" cy="5181600"/>
          </a:xfrm>
        </p:spPr>
        <p:txBody>
          <a:bodyPr rtlCol="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41411" y="2971800"/>
            <a:ext cx="3549121" cy="18288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672BD0-1707-4B0C-B77A-787642BC0856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01870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rtlCol="0" anchor="b">
            <a:normAutofit/>
          </a:bodyPr>
          <a:lstStyle>
            <a:lvl1pPr algn="l">
              <a:defRPr sz="2800" b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41411" y="2971800"/>
            <a:ext cx="5334001" cy="18288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 rtlCol="0"/>
          <a:lstStyle/>
          <a:p>
            <a:pPr rtl="0"/>
            <a:fld id="{835CBD34-F0AB-40C0-8656-C72F7BD06ECF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289381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pPr rtl="0"/>
            <a:fld id="{A6B3FB74-B2B3-46A4-B5F9-FBB40BBB82A7}" type="datetime1">
              <a:rPr lang="ru-RU" noProof="0" smtClean="0"/>
              <a:t>28.01.2024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497670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  <p:sldLayoutId id="2147483828" r:id="rId16"/>
    <p:sldLayoutId id="214748382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6.jpg"/><Relationship Id="rId5" Type="http://schemas.openxmlformats.org/officeDocument/2006/relationships/diagramData" Target="../diagrams/data1.xml"/><Relationship Id="rId10" Type="http://schemas.openxmlformats.org/officeDocument/2006/relationships/image" Target="../media/image5.jpg"/><Relationship Id="rId4" Type="http://schemas.openxmlformats.org/officeDocument/2006/relationships/image" Target="../media/image3.png"/><Relationship Id="rId9" Type="http://schemas.microsoft.com/office/2007/relationships/diagramDrawing" Target="../diagrams/drawing1.xml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>
            <a:extLst>
              <a:ext uri="{FF2B5EF4-FFF2-40B4-BE49-F238E27FC236}">
                <a16:creationId xmlns:a16="http://schemas.microsoft.com/office/drawing/2014/main" id="{9866B197-5455-7BEE-27F7-6C24445576F0}"/>
              </a:ext>
            </a:extLst>
          </p:cNvPr>
          <p:cNvSpPr/>
          <p:nvPr/>
        </p:nvSpPr>
        <p:spPr>
          <a:xfrm>
            <a:off x="0" y="0"/>
            <a:ext cx="11887200" cy="45719"/>
          </a:xfrm>
          <a:prstGeom prst="fram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96B1AE-4B18-154F-9E55-AEDFFFAA9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761"/>
            <a:ext cx="12192000" cy="680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C7B595-0692-3355-84F0-D9DE07760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010482">
            <a:off x="-67371" y="5016961"/>
            <a:ext cx="1436631" cy="150009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50B972-0B7A-40CD-9E79-07E8A87AB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1"/>
            <a:ext cx="6095999" cy="1708029"/>
          </a:xfrm>
        </p:spPr>
        <p:txBody>
          <a:bodyPr rtlCol="0">
            <a:normAutofit/>
          </a:bodyPr>
          <a:lstStyle/>
          <a:p>
            <a:pPr rtl="0"/>
            <a:r>
              <a:rPr lang="ru-RU" sz="4800" i="1" noProof="1" smtClean="0">
                <a:ln w="3175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rPr>
              <a:t>Проблемы исследования</a:t>
            </a:r>
            <a:r>
              <a:rPr lang="en-US" sz="4800" i="1" noProof="1" smtClean="0">
                <a:solidFill>
                  <a:schemeClr val="accent3"/>
                </a:solidFill>
              </a:rPr>
              <a:t>:</a:t>
            </a:r>
            <a:endParaRPr lang="ru-RU" sz="4800" i="1" noProof="1">
              <a:solidFill>
                <a:schemeClr val="accent3"/>
              </a:solidFill>
            </a:endParaRPr>
          </a:p>
        </p:txBody>
      </p:sp>
      <p:graphicFrame>
        <p:nvGraphicFramePr>
          <p:cNvPr id="24" name="Объект 8" descr="Значок графического элемента SmartArt">
            <a:extLst>
              <a:ext uri="{FF2B5EF4-FFF2-40B4-BE49-F238E27FC236}">
                <a16:creationId xmlns:a16="http://schemas.microsoft.com/office/drawing/2014/main" id="{1E8F1206-26E1-9E44-A1A9-B061CF0EEA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0565048"/>
              </p:ext>
            </p:extLst>
          </p:nvPr>
        </p:nvGraphicFramePr>
        <p:xfrm>
          <a:off x="86264" y="1526875"/>
          <a:ext cx="5771611" cy="4891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229B297-A837-C84F-373C-FD638BD0FF6E}"/>
              </a:ext>
            </a:extLst>
          </p:cNvPr>
          <p:cNvSpPr/>
          <p:nvPr/>
        </p:nvSpPr>
        <p:spPr>
          <a:xfrm>
            <a:off x="6096001" y="1"/>
            <a:ext cx="6095999" cy="6857999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618C58-205F-0C15-4F39-6A4C66360D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56867" y="160868"/>
            <a:ext cx="3605214" cy="296631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6A0E522-403C-CEE8-305F-CC9856BE8E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15853" y="3288055"/>
            <a:ext cx="3715281" cy="340907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51BB911-5E00-2E7B-5822-B8E5B3DE561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56865" y="3306844"/>
            <a:ext cx="1898121" cy="340907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9100607-6B23-A866-2EC3-03C2BF8FEE0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47102" y="160868"/>
            <a:ext cx="1959878" cy="296631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EE437CB-3BE3-ED24-96E4-C90AA63C21D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5020" y="3127186"/>
            <a:ext cx="1653264" cy="183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7718" y="1962504"/>
            <a:ext cx="4487890" cy="1945262"/>
          </a:xfrm>
        </p:spPr>
        <p:txBody>
          <a:bodyPr rtlCol="0" anchor="ctr">
            <a:normAutofit fontScale="90000"/>
          </a:bodyPr>
          <a:lstStyle/>
          <a:p>
            <a:pPr rtl="0"/>
            <a:r>
              <a:rPr lang="ru-RU" sz="5400" i="1" noProof="1">
                <a:solidFill>
                  <a:schemeClr val="accent6">
                    <a:lumMod val="40000"/>
                    <a:lumOff val="60000"/>
                  </a:schemeClr>
                </a:solidFill>
              </a:rPr>
              <a:t> Наша цель</a:t>
            </a:r>
            <a:br>
              <a:rPr lang="ru-RU" sz="5400" i="1" noProof="1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5400" i="1" noProof="1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и</a:t>
            </a:r>
            <a:br>
              <a:rPr lang="ru-RU" sz="5400" i="1" noProof="1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sz="5400" i="1" noProof="1">
                <a:solidFill>
                  <a:schemeClr val="accent6">
                    <a:lumMod val="40000"/>
                    <a:lumOff val="60000"/>
                  </a:schemeClr>
                </a:solidFill>
              </a:rPr>
              <a:t>     задачи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E35996C7-96F5-1F75-4DD8-B8CB3D380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"/>
            <a:ext cx="7588567" cy="678898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Цель</a:t>
            </a:r>
            <a:r>
              <a:rPr lang="en-US" dirty="0"/>
              <a:t>:</a:t>
            </a:r>
            <a:br>
              <a:rPr lang="en-US" dirty="0"/>
            </a:br>
            <a:r>
              <a:rPr lang="ru-RU" dirty="0"/>
              <a:t/>
            </a:r>
            <a:br>
              <a:rPr lang="ru-RU" dirty="0"/>
            </a:br>
            <a:r>
              <a:rPr lang="en-US" sz="2800" i="1" dirty="0">
                <a:solidFill>
                  <a:srgbClr val="FF0000"/>
                </a:solidFill>
              </a:rPr>
              <a:t>|</a:t>
            </a:r>
            <a:r>
              <a:rPr lang="ru-RU" sz="2800" i="1" dirty="0">
                <a:solidFill>
                  <a:srgbClr val="FF0000"/>
                </a:solidFill>
              </a:rPr>
              <a:t>Узнать как можно больше о памятнике</a:t>
            </a:r>
            <a:r>
              <a:rPr lang="ru-RU" i="1" dirty="0">
                <a:solidFill>
                  <a:schemeClr val="accent6"/>
                </a:solidFill>
              </a:rPr>
              <a:t/>
            </a:r>
            <a:br>
              <a:rPr lang="ru-RU" i="1" dirty="0">
                <a:solidFill>
                  <a:schemeClr val="accent6"/>
                </a:solidFill>
              </a:rPr>
            </a:br>
            <a:r>
              <a:rPr lang="ru-RU" i="1" dirty="0">
                <a:solidFill>
                  <a:schemeClr val="accent6"/>
                </a:solidFill>
              </a:rPr>
              <a:t/>
            </a:r>
            <a:br>
              <a:rPr lang="ru-RU" i="1" dirty="0">
                <a:solidFill>
                  <a:schemeClr val="accent6"/>
                </a:solidFill>
              </a:rPr>
            </a:br>
            <a:r>
              <a:rPr lang="ru-RU" i="1" dirty="0">
                <a:solidFill>
                  <a:schemeClr val="accent6"/>
                </a:solidFill>
              </a:rPr>
              <a:t>Задачи</a:t>
            </a:r>
            <a:r>
              <a:rPr lang="en-US" i="1" dirty="0">
                <a:solidFill>
                  <a:schemeClr val="accent6"/>
                </a:solidFill>
              </a:rPr>
              <a:t>:</a:t>
            </a:r>
            <a:r>
              <a:rPr lang="ru-RU" i="1" dirty="0">
                <a:solidFill>
                  <a:schemeClr val="accent6"/>
                </a:solidFill>
              </a:rPr>
              <a:t/>
            </a:r>
            <a:br>
              <a:rPr lang="ru-RU" i="1" dirty="0">
                <a:solidFill>
                  <a:schemeClr val="accent6"/>
                </a:solidFill>
              </a:rPr>
            </a:br>
            <a:r>
              <a:rPr lang="en-US" sz="3200" i="1" dirty="0">
                <a:solidFill>
                  <a:schemeClr val="accent3"/>
                </a:solidFill>
              </a:rPr>
              <a:t>|</a:t>
            </a:r>
            <a:r>
              <a:rPr lang="ru-RU" sz="3200" i="1" dirty="0">
                <a:solidFill>
                  <a:schemeClr val="accent3"/>
                </a:solidFill>
              </a:rPr>
              <a:t>Найти информацию о памятнике </a:t>
            </a:r>
            <a:r>
              <a:rPr lang="ru-RU" sz="3600" i="1" dirty="0">
                <a:solidFill>
                  <a:schemeClr val="accent3"/>
                </a:solidFill>
              </a:rPr>
              <a:t/>
            </a:r>
            <a:br>
              <a:rPr lang="ru-RU" sz="3600" i="1" dirty="0">
                <a:solidFill>
                  <a:schemeClr val="accent3"/>
                </a:solidFill>
              </a:rPr>
            </a:br>
            <a:r>
              <a:rPr lang="ru-RU" sz="3600" i="1" dirty="0">
                <a:solidFill>
                  <a:schemeClr val="accent3"/>
                </a:solidFill>
              </a:rPr>
              <a:t/>
            </a:r>
            <a:br>
              <a:rPr lang="ru-RU" sz="3600" i="1" dirty="0">
                <a:solidFill>
                  <a:schemeClr val="accent3"/>
                </a:solidFill>
              </a:rPr>
            </a:br>
            <a:r>
              <a:rPr lang="en-US" sz="3200" i="1" dirty="0">
                <a:solidFill>
                  <a:srgbClr val="FFFF00"/>
                </a:solidFill>
              </a:rPr>
              <a:t>|</a:t>
            </a:r>
            <a:r>
              <a:rPr lang="ru-RU" sz="3200" i="1" dirty="0">
                <a:solidFill>
                  <a:srgbClr val="FFFF00"/>
                </a:solidFill>
              </a:rPr>
              <a:t>Посетить памятник</a:t>
            </a:r>
            <a:r>
              <a:rPr lang="ru-RU" sz="3600" i="1" dirty="0">
                <a:solidFill>
                  <a:srgbClr val="FFFF00"/>
                </a:solidFill>
              </a:rPr>
              <a:t/>
            </a:r>
            <a:br>
              <a:rPr lang="ru-RU" sz="3600" i="1" dirty="0">
                <a:solidFill>
                  <a:srgbClr val="FFFF00"/>
                </a:solidFill>
              </a:rPr>
            </a:br>
            <a:r>
              <a:rPr lang="ru-RU" sz="3600" i="1" dirty="0">
                <a:solidFill>
                  <a:srgbClr val="FFFF00"/>
                </a:solidFill>
              </a:rPr>
              <a:t/>
            </a:r>
            <a:br>
              <a:rPr lang="ru-RU" sz="3600" i="1" dirty="0">
                <a:solidFill>
                  <a:srgbClr val="FFFF00"/>
                </a:solidFill>
              </a:rPr>
            </a:br>
            <a:r>
              <a:rPr lang="en-US" sz="32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|</a:t>
            </a:r>
            <a:r>
              <a:rPr lang="ru-RU" sz="32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Подготовить презентацию</a:t>
            </a:r>
            <a:br>
              <a:rPr lang="ru-RU" sz="32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ru-RU" sz="32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ru-RU" sz="32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sz="3200" i="1" dirty="0">
                <a:solidFill>
                  <a:srgbClr val="0070C0"/>
                </a:solidFill>
              </a:rPr>
              <a:t>|</a:t>
            </a:r>
            <a:r>
              <a:rPr lang="ru-RU" sz="3200" i="1" dirty="0">
                <a:solidFill>
                  <a:srgbClr val="0070C0"/>
                </a:solidFill>
              </a:rPr>
              <a:t>Представить результат учителю и одноклассникам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C4E708-B086-F178-2057-A03555F3D5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2236" y="200783"/>
            <a:ext cx="1286056" cy="1286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94C8C0E-8D29-226A-BA12-0F18CB5B2F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2390" y="5644231"/>
            <a:ext cx="466406" cy="4664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67493D3-9B80-DABF-55F0-BFE1C9DFDF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8127" y="4173531"/>
            <a:ext cx="466406" cy="46640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827A4B-5501-70F5-AD55-1E6F6739C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8796" y="3161291"/>
            <a:ext cx="466407" cy="46640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DDAB5E2-F973-1390-F6D3-FD2380A57F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642" y="2119648"/>
            <a:ext cx="466406" cy="46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93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4727A8A8-B2D8-9DDC-EA73-DDDE1F6D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6771" y="1043796"/>
            <a:ext cx="6855230" cy="5636156"/>
          </a:xfrm>
        </p:spPr>
        <p:txBody>
          <a:bodyPr/>
          <a:lstStyle/>
          <a:p>
            <a:pPr marL="0" indent="0">
              <a:buNone/>
            </a:pPr>
            <a:r>
              <a:rPr lang="ru-RU" b="1" i="1" u="sng" dirty="0"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Кот-ученый поселился на городской площади. И сразу стал любимцем жителей и гостей Волжского. </a:t>
            </a:r>
            <a:endParaRPr lang="ru-RU" b="1" i="1" u="sng" dirty="0">
              <a:latin typeface="NSimSun" panose="02010609030101010101" pitchFamily="49" charset="-122"/>
              <a:ea typeface="NSimSun" panose="02010609030101010101" pitchFamily="49" charset="-122"/>
            </a:endParaRPr>
          </a:p>
          <a:p>
            <a:pPr marL="0" indent="0">
              <a:buNone/>
            </a:pPr>
            <a:endParaRPr lang="ru-RU" b="1" i="1" u="sng" dirty="0">
              <a:latin typeface="NSimSun" panose="02010609030101010101" pitchFamily="49" charset="-122"/>
              <a:ea typeface="NSimSun" panose="02010609030101010101" pitchFamily="49" charset="-122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6DEF522-28F6-1952-D75F-B49FAC5B4B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27" y="1444281"/>
            <a:ext cx="5046453" cy="45547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06C23A-3019-3D03-2C65-A10CA1F1F8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2771" y="120466"/>
            <a:ext cx="1522938" cy="15229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20981" y="120466"/>
            <a:ext cx="76917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Рассказ о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памятнике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681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4545" y="1512915"/>
            <a:ext cx="5511337" cy="3532909"/>
          </a:xfrm>
        </p:spPr>
        <p:txBody>
          <a:bodyPr/>
          <a:lstStyle/>
          <a:p>
            <a:pPr marL="0" indent="0">
              <a:buClr>
                <a:srgbClr val="5AD0B8"/>
              </a:buClr>
              <a:buNone/>
            </a:pPr>
            <a:endParaRPr lang="ru-RU" b="1" i="1" u="sng" dirty="0" smtClean="0">
              <a:solidFill>
                <a:prstClr val="white"/>
              </a:solidFill>
              <a:effectLst/>
              <a:latin typeface="NSimSun" panose="02010609030101010101" pitchFamily="49" charset="-122"/>
              <a:ea typeface="NSimSun" panose="02010609030101010101" pitchFamily="49" charset="-122"/>
            </a:endParaRPr>
          </a:p>
          <a:p>
            <a:pPr marL="0" indent="0">
              <a:buClr>
                <a:srgbClr val="5AD0B8"/>
              </a:buClr>
              <a:buNone/>
            </a:pPr>
            <a:r>
              <a:rPr lang="ru-RU" b="1" i="1" u="sng" dirty="0" smtClean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По 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задумке котик символизирует непрерывность образования «и днем, и ночью». </a:t>
            </a:r>
            <a:endParaRPr lang="ru-RU" b="1" i="1" u="sng" dirty="0" smtClean="0">
              <a:solidFill>
                <a:prstClr val="white"/>
              </a:solidFill>
              <a:effectLst/>
              <a:latin typeface="NSimSun" panose="02010609030101010101" pitchFamily="49" charset="-122"/>
              <a:ea typeface="NSimSun" panose="02010609030101010101" pitchFamily="49" charset="-122"/>
            </a:endParaRPr>
          </a:p>
          <a:p>
            <a:pPr marL="0" indent="0">
              <a:buClr>
                <a:srgbClr val="5AD0B8"/>
              </a:buClr>
              <a:buNone/>
            </a:pPr>
            <a:r>
              <a:rPr lang="ru-RU" b="1" i="1" u="sng" dirty="0" smtClean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Ученый кот, 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своего рода проводник в мир знаний. </a:t>
            </a:r>
            <a:endParaRPr lang="ru-RU" dirty="0"/>
          </a:p>
          <a:p>
            <a:pPr marL="0" lvl="0" indent="0">
              <a:buClr>
                <a:srgbClr val="5AD0B8"/>
              </a:buCl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95" y="737062"/>
            <a:ext cx="5845232" cy="52453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74823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5943" y="1163782"/>
            <a:ext cx="4796442" cy="4547061"/>
          </a:xfrm>
        </p:spPr>
        <p:txBody>
          <a:bodyPr>
            <a:normAutofit/>
          </a:bodyPr>
          <a:lstStyle/>
          <a:p>
            <a:pPr marL="0" lvl="0" indent="0">
              <a:buClr>
                <a:srgbClr val="5AD0B8"/>
              </a:buClr>
              <a:buNone/>
            </a:pP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Раньше 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скульптурная композиция находилась во дворе Волжского гуманитарного 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института, 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поскольку </a:t>
            </a:r>
            <a:r>
              <a:rPr lang="ru-RU" b="1" i="1" u="sng" dirty="0" smtClean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тот 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выступил спонсором </a:t>
            </a:r>
            <a:r>
              <a:rPr lang="ru-RU" b="1" i="1" u="sng" dirty="0" smtClean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его 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создания. Открытие состоялось 1 </a:t>
            </a:r>
            <a:r>
              <a:rPr lang="ru-RU" b="1" i="1" u="sng" dirty="0" smtClean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сентября 2014гв 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процессе торжественной линейки.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05" y="1059007"/>
            <a:ext cx="6737478" cy="46518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7788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76109" y="881148"/>
            <a:ext cx="5478086" cy="482969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i="1" u="sng" dirty="0" smtClean="0">
              <a:solidFill>
                <a:prstClr val="white"/>
              </a:solidFill>
              <a:effectLst/>
              <a:latin typeface="NSimSun" panose="02010609030101010101" pitchFamily="49" charset="-122"/>
              <a:ea typeface="NSimSun" panose="02010609030101010101" pitchFamily="49" charset="-122"/>
            </a:endParaRPr>
          </a:p>
          <a:p>
            <a:pPr marL="0" indent="0">
              <a:buNone/>
            </a:pPr>
            <a:r>
              <a:rPr lang="ru-RU" b="1" i="1" u="sng" dirty="0" smtClean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Теперь 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"Кот ученый" располагается в самом сердце нашего цветущего города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.</a:t>
            </a:r>
          </a:p>
          <a:p>
            <a:pPr marL="0" indent="0">
              <a:buNone/>
            </a:pPr>
            <a:r>
              <a:rPr lang="ru-RU" b="1" i="1" u="sng" dirty="0" smtClean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Кот 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стал настоящим кумиром у любителей фотографироваться</a:t>
            </a: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.</a:t>
            </a:r>
          </a:p>
          <a:p>
            <a:pPr marL="0" indent="0">
              <a:buNone/>
            </a:pPr>
            <a:r>
              <a:rPr lang="ru-RU" b="1" i="1" u="sng" dirty="0">
                <a:solidFill>
                  <a:prstClr val="white"/>
                </a:solidFill>
                <a:effectLst/>
                <a:latin typeface="NSimSun" panose="02010609030101010101" pitchFamily="49" charset="-122"/>
                <a:ea typeface="NSimSun" panose="02010609030101010101" pitchFamily="49" charset="-122"/>
              </a:rPr>
              <a:t>Рядом с ним всегда много людей, всегда рядом с ним хотят сфотографироваться дети, ребята, студенты, школьники.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41" y="1230283"/>
            <a:ext cx="5364653" cy="43918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267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80833-6B30-404E-B0FA-39D7DC4B1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9471954" cy="3200400"/>
          </a:xfrm>
        </p:spPr>
        <p:txBody>
          <a:bodyPr rtlCol="0">
            <a:noAutofit/>
          </a:bodyPr>
          <a:lstStyle/>
          <a:p>
            <a:pPr algn="l" rtl="0"/>
            <a:r>
              <a:rPr lang="ru-RU" sz="8500" b="1" noProof="1">
                <a:latin typeface="Bahnschrift" panose="020B0502040204020203" pitchFamily="34" charset="0"/>
              </a:rPr>
              <a:t>Спасибо </a:t>
            </a:r>
            <a:r>
              <a:rPr lang="ru-RU" sz="8500" b="1" noProof="1"/>
              <a:t/>
            </a:r>
            <a:br>
              <a:rPr lang="ru-RU" sz="8500" b="1" noProof="1"/>
            </a:br>
            <a:r>
              <a:rPr lang="ru-RU" sz="8500" noProof="1">
                <a:solidFill>
                  <a:schemeClr val="tx1"/>
                </a:solidFill>
              </a:rPr>
              <a:t>за внимание!</a:t>
            </a:r>
            <a:r>
              <a:rPr lang="en-US" sz="8500" noProof="1">
                <a:solidFill>
                  <a:schemeClr val="tx1"/>
                </a:solidFill>
                <a:sym typeface="Wingdings" panose="05000000000000000000" pitchFamily="2" charset="2"/>
              </a:rPr>
              <a:t></a:t>
            </a:r>
            <a:endParaRPr lang="ru-RU" sz="8500" noProof="1">
              <a:solidFill>
                <a:schemeClr val="tx1"/>
              </a:solidFill>
            </a:endParaRP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D49C5163-C20C-4544-B7B1-4C17B8DBE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475278"/>
            <a:ext cx="7513607" cy="1082615"/>
          </a:xfrm>
        </p:spPr>
        <p:txBody>
          <a:bodyPr rtlCol="0">
            <a:normAutofit fontScale="92500"/>
          </a:bodyPr>
          <a:lstStyle/>
          <a:p>
            <a:pPr algn="l" rtl="0"/>
            <a:r>
              <a:rPr lang="ru-RU" noProof="1">
                <a:latin typeface="Arial Narrow" panose="020B0606020202030204" pitchFamily="34" charset="0"/>
              </a:rPr>
              <a:t>Работали над проектом</a:t>
            </a:r>
            <a:r>
              <a:rPr lang="en-US" noProof="1">
                <a:latin typeface="Arial Narrow" panose="020B0606020202030204" pitchFamily="34" charset="0"/>
              </a:rPr>
              <a:t>: </a:t>
            </a:r>
            <a:r>
              <a:rPr lang="ru-RU" noProof="1">
                <a:latin typeface="Arial Narrow" panose="020B0606020202030204" pitchFamily="34" charset="0"/>
              </a:rPr>
              <a:t/>
            </a:r>
            <a:br>
              <a:rPr lang="ru-RU" noProof="1">
                <a:latin typeface="Arial Narrow" panose="020B0606020202030204" pitchFamily="34" charset="0"/>
              </a:rPr>
            </a:br>
            <a:r>
              <a:rPr lang="ru-RU" noProof="1">
                <a:latin typeface="Arial Narrow" panose="020B0606020202030204" pitchFamily="34" charset="0"/>
              </a:rPr>
              <a:t/>
            </a:r>
            <a:br>
              <a:rPr lang="ru-RU" noProof="1">
                <a:latin typeface="Arial Narrow" panose="020B0606020202030204" pitchFamily="34" charset="0"/>
              </a:rPr>
            </a:br>
            <a:r>
              <a:rPr lang="ru-RU" noProof="1">
                <a:latin typeface="Arial Narrow" panose="020B0606020202030204" pitchFamily="34" charset="0"/>
              </a:rPr>
              <a:t>Смутнев Даниил, </a:t>
            </a:r>
            <a:r>
              <a:rPr lang="ru-RU" noProof="1" smtClean="0">
                <a:latin typeface="Arial Narrow" panose="020B0606020202030204" pitchFamily="34" charset="0"/>
              </a:rPr>
              <a:t>       </a:t>
            </a:r>
            <a:r>
              <a:rPr lang="ru-RU" sz="2400" noProof="1" smtClean="0">
                <a:latin typeface="Arial Narrow" panose="020B0606020202030204" pitchFamily="34" charset="0"/>
              </a:rPr>
              <a:t>Стрельников</a:t>
            </a:r>
            <a:r>
              <a:rPr lang="ru-RU" noProof="1" smtClean="0">
                <a:latin typeface="Arial Narrow" panose="020B0606020202030204" pitchFamily="34" charset="0"/>
              </a:rPr>
              <a:t> </a:t>
            </a:r>
            <a:r>
              <a:rPr lang="ru-RU" noProof="1">
                <a:latin typeface="Arial Narrow" panose="020B0606020202030204" pitchFamily="34" charset="0"/>
              </a:rPr>
              <a:t>Никита, Сахаров Иван </a:t>
            </a:r>
            <a:r>
              <a:rPr lang="en-US" noProof="1" smtClean="0">
                <a:latin typeface="Arial Narrow" panose="020B0606020202030204" pitchFamily="34" charset="0"/>
              </a:rPr>
              <a:t>,</a:t>
            </a:r>
            <a:r>
              <a:rPr lang="ru-RU" noProof="1" smtClean="0">
                <a:latin typeface="Arial Narrow" panose="020B0606020202030204" pitchFamily="34" charset="0"/>
              </a:rPr>
              <a:t>   </a:t>
            </a:r>
            <a:r>
              <a:rPr lang="ru-RU" noProof="1" smtClean="0">
                <a:latin typeface="Arial Narrow" panose="020B0606020202030204" pitchFamily="34" charset="0"/>
              </a:rPr>
              <a:t>Горлов Максим</a:t>
            </a:r>
            <a:endParaRPr lang="ru-RU" noProof="1">
              <a:latin typeface="Arial Narrow" panose="020B0606020202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C337FE-3A76-4704-EABA-E3C52BB23DDB}"/>
              </a:ext>
            </a:extLst>
          </p:cNvPr>
          <p:cNvSpPr txBox="1"/>
          <p:nvPr/>
        </p:nvSpPr>
        <p:spPr>
          <a:xfrm>
            <a:off x="6018013" y="477772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5557682-259C-43E0-825D-C426A076A0D3}"/>
              </a:ext>
            </a:extLst>
          </p:cNvPr>
          <p:cNvSpPr/>
          <p:nvPr/>
        </p:nvSpPr>
        <p:spPr>
          <a:xfrm>
            <a:off x="180304" y="5424055"/>
            <a:ext cx="5657405" cy="1300107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1D7D685-43B5-97C8-75D2-A887ED94A0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304" y="5424055"/>
            <a:ext cx="1570708" cy="1300107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68463F-1FFE-8ECA-6336-4DCFA5B88F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7454" y="5424055"/>
            <a:ext cx="1420255" cy="130010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E1402AA-8B67-0C3D-F1AD-2270AE24B2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1950" y="5424055"/>
            <a:ext cx="1824566" cy="13001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710" y="5424055"/>
            <a:ext cx="1465428" cy="130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06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0521834_TF89821728_Win32" id="{2A6F3D5D-EA91-47AA-A504-2F7D21E9A338}" vid="{D346422D-8925-4EF7-9B23-06C74AC7862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CF017D31-E675-491F-B600-F06278E25D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A89A57F-CF3F-47C6-90BB-70331E72BC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11B8520-39D0-4E39-88E2-3CE8E9A6E44A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</TotalTime>
  <Words>138</Words>
  <Application>Microsoft Office PowerPoint</Application>
  <PresentationFormat>Широкоэкранный</PresentationFormat>
  <Paragraphs>22</Paragraphs>
  <Slides>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NSimSun</vt:lpstr>
      <vt:lpstr>Arial</vt:lpstr>
      <vt:lpstr>Arial Narrow</vt:lpstr>
      <vt:lpstr>Bahnschrift</vt:lpstr>
      <vt:lpstr>Calibri</vt:lpstr>
      <vt:lpstr>Century Gothic</vt:lpstr>
      <vt:lpstr>Wingdings</vt:lpstr>
      <vt:lpstr>Сетка</vt:lpstr>
      <vt:lpstr>Презентация PowerPoint</vt:lpstr>
      <vt:lpstr>Проблемы исследования:</vt:lpstr>
      <vt:lpstr> Наша цель            и     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Памятник |Кот учёный</dc:title>
  <dc:creator>Home</dc:creator>
  <cp:lastModifiedBy>admin</cp:lastModifiedBy>
  <cp:revision>10</cp:revision>
  <dcterms:created xsi:type="dcterms:W3CDTF">2024-01-20T15:16:22Z</dcterms:created>
  <dcterms:modified xsi:type="dcterms:W3CDTF">2024-01-28T15:40:28Z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