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3" r:id="rId3"/>
    <p:sldId id="265" r:id="rId4"/>
    <p:sldId id="268" r:id="rId5"/>
    <p:sldId id="257" r:id="rId6"/>
    <p:sldId id="258" r:id="rId7"/>
    <p:sldId id="264" r:id="rId8"/>
    <p:sldId id="259" r:id="rId9"/>
    <p:sldId id="261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94660"/>
  </p:normalViewPr>
  <p:slideViewPr>
    <p:cSldViewPr>
      <p:cViewPr varScale="1">
        <p:scale>
          <a:sx n="81" d="100"/>
          <a:sy n="81" d="100"/>
        </p:scale>
        <p:origin x="106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31514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Научно-практический круглый стол: « Патриоты России- диалог поколений. Популяризация краеведческой работы в рамках патриотического воспитания подрастающего поколения»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581128"/>
            <a:ext cx="6491064" cy="107141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МОУ СШ № </a:t>
            </a:r>
            <a:r>
              <a:rPr lang="ru-RU" dirty="0"/>
              <a:t>18 </a:t>
            </a:r>
            <a:endParaRPr lang="ru-RU" dirty="0" smtClean="0"/>
          </a:p>
          <a:p>
            <a:r>
              <a:rPr lang="ru-RU" dirty="0" smtClean="0"/>
              <a:t>Региональная инновационная площадка </a:t>
            </a:r>
            <a:r>
              <a:rPr lang="ru-RU" dirty="0"/>
              <a:t>"Проектирование системы формирования базовых национальных ценностей обучающихся средствами  краеведения "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2088"/>
          </a:xfrm>
        </p:spPr>
        <p:txBody>
          <a:bodyPr/>
          <a:lstStyle/>
          <a:p>
            <a:r>
              <a:rPr lang="ru-RU" dirty="0" smtClean="0"/>
              <a:t>Правила круглого стола: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lvl="0"/>
            <a:r>
              <a:rPr lang="ru-RU" dirty="0" smtClean="0"/>
              <a:t>«Правило одного микрофона» - говорит только один человек.</a:t>
            </a:r>
          </a:p>
          <a:p>
            <a:pPr lvl="0"/>
            <a:r>
              <a:rPr lang="ru-RU" dirty="0" smtClean="0"/>
              <a:t>«Уважение к говорящему» - когда кто-либо говорит, то мы его внимательно слушаем и не перебиваем, давая возможность высказать свою точку зрения.</a:t>
            </a:r>
          </a:p>
          <a:p>
            <a:pPr lvl="0"/>
            <a:r>
              <a:rPr lang="ru-RU" dirty="0" smtClean="0"/>
              <a:t>«Возник вопрос – задай!» - если у вас в ходе обсуждения возникают какие-либо вопросы, то вы смело их задаете, но сначала даете возможность участнику закончить высказываться.</a:t>
            </a:r>
          </a:p>
          <a:p>
            <a:pPr lvl="0"/>
            <a:r>
              <a:rPr lang="ru-RU" dirty="0" smtClean="0"/>
              <a:t>«Искренность в общении» - говорите только то, что думаете и что чувствуете.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Патриотизм </a:t>
            </a:r>
            <a:r>
              <a:rPr lang="ru-RU" dirty="0" smtClean="0"/>
              <a:t>(от греч. </a:t>
            </a:r>
            <a:r>
              <a:rPr lang="ru-RU" dirty="0" err="1" smtClean="0"/>
              <a:t>patriótes</a:t>
            </a:r>
            <a:r>
              <a:rPr lang="ru-RU" dirty="0" smtClean="0"/>
              <a:t> — соотечественник, </a:t>
            </a:r>
            <a:r>
              <a:rPr lang="ru-RU" dirty="0" err="1" smtClean="0"/>
              <a:t>patrís</a:t>
            </a:r>
            <a:r>
              <a:rPr lang="ru-RU" dirty="0" smtClean="0"/>
              <a:t> — родина, отечество) любовь к отечеству, преданность ему, стремление своими действиями служить его интересам. </a:t>
            </a:r>
          </a:p>
          <a:p>
            <a:r>
              <a:rPr lang="ru-RU" dirty="0" smtClean="0"/>
              <a:t>Патриотизм: убеждение, что твоя страна лучше других потому, что именно ты в ней родился. Бернард Шоу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Современные </a:t>
            </a:r>
            <a:r>
              <a:rPr lang="ru-RU" b="1" dirty="0" smtClean="0"/>
              <a:t>герои</a:t>
            </a:r>
            <a:br>
              <a:rPr lang="ru-RU" b="1" dirty="0" smtClean="0"/>
            </a:br>
            <a:r>
              <a:rPr lang="ru-RU" b="1" dirty="0" smtClean="0"/>
              <a:t>земли </a:t>
            </a:r>
            <a:r>
              <a:rPr lang="ru-RU" b="1" dirty="0" smtClean="0"/>
              <a:t> Волгоградской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К сожалению, многие из них совершили подвиг ценой собственной жизни, однако память о них самих и их поступках будет еще долго поддерживать нас и служить примером для подражания.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19256" cy="15891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Подвиг Героя России майора Сергей Александровича </a:t>
            </a:r>
            <a:r>
              <a:rPr lang="ru-RU" b="1" dirty="0" err="1" smtClean="0"/>
              <a:t>Солнечникова</a:t>
            </a:r>
            <a:endParaRPr lang="ru-RU" b="1" dirty="0"/>
          </a:p>
        </p:txBody>
      </p:sp>
      <p:pic>
        <p:nvPicPr>
          <p:cNvPr id="4" name="Содержимое 3" descr="IMG_21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1" y="2253134"/>
            <a:ext cx="3532981" cy="4416226"/>
          </a:xfrm>
        </p:spPr>
      </p:pic>
      <p:pic>
        <p:nvPicPr>
          <p:cNvPr id="8" name="Содержимое 7" descr="IMG_21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7984" y="2708920"/>
            <a:ext cx="4372252" cy="3083741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Солнечников Сергей Александрович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060848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Солнечников Сергей Александрович</a:t>
            </a:r>
            <a:r>
              <a:rPr lang="ru-RU" dirty="0" smtClean="0"/>
              <a:t> – командир батальона связи 54-й бригады управления 35-й общевойсковой армии Восточного военного округа, майор.</a:t>
            </a:r>
            <a:endParaRPr lang="ru-RU" dirty="0"/>
          </a:p>
        </p:txBody>
      </p:sp>
      <p:pic>
        <p:nvPicPr>
          <p:cNvPr id="11" name="Содержимое 10" descr="IMG_211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3049208"/>
            <a:ext cx="4038600" cy="2926522"/>
          </a:xfrm>
        </p:spPr>
      </p:pic>
      <p:sp>
        <p:nvSpPr>
          <p:cNvPr id="6" name="Прямоугольник 5"/>
          <p:cNvSpPr/>
          <p:nvPr/>
        </p:nvSpPr>
        <p:spPr>
          <a:xfrm>
            <a:off x="107504" y="3140968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Родился 19 августа 1980 года в городе Потсдам (Германская Демократическая Республика, ныне Германия), где его отец, будучи военным, проходил службу. После возвращения в СССР семья жила в городе Волгоград. В 1986-1995 годах учился в средней школе №27 в Волгограде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21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4570876" cy="3667784"/>
          </a:xfrm>
        </p:spPr>
      </p:pic>
      <p:pic>
        <p:nvPicPr>
          <p:cNvPr id="6" name="Содержимое 5" descr="6226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19464" y="2780928"/>
            <a:ext cx="4824536" cy="321371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Герой России Ростовщиков Валерий Александрович</a:t>
            </a:r>
            <a:endParaRPr lang="ru-RU" dirty="0"/>
          </a:p>
        </p:txBody>
      </p:sp>
      <p:pic>
        <p:nvPicPr>
          <p:cNvPr id="5" name="Содержимое 4" descr="scale_12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1772816"/>
            <a:ext cx="4536504" cy="463302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5050904" cy="4896544"/>
          </a:xfrm>
        </p:spPr>
        <p:txBody>
          <a:bodyPr>
            <a:normAutofit/>
          </a:bodyPr>
          <a:lstStyle/>
          <a:p>
            <a:r>
              <a:rPr lang="ru-RU" dirty="0" smtClean="0"/>
              <a:t>Пример мужества и самоотверженности, младшего сержанта Сергея Юрьевича Рулева.</a:t>
            </a:r>
            <a:endParaRPr lang="ru-RU" dirty="0"/>
          </a:p>
        </p:txBody>
      </p:sp>
      <p:pic>
        <p:nvPicPr>
          <p:cNvPr id="6" name="Содержимое 5" descr="Z85-jOBuMeQ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28184" y="620688"/>
            <a:ext cx="2348732" cy="599676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</p:spPr>
        <p:txBody>
          <a:bodyPr/>
          <a:lstStyle/>
          <a:p>
            <a:r>
              <a:rPr lang="ru-RU" dirty="0" smtClean="0"/>
              <a:t>Вопрос: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13688"/>
          </a:xfrm>
        </p:spPr>
        <p:txBody>
          <a:bodyPr/>
          <a:lstStyle/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Нужно ли сегодня дорожить</a:t>
            </a: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прошлым, уважать его? Не</a:t>
            </a: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правильнее ли строить новую</a:t>
            </a: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жизнь, не опираясь на опыт</a:t>
            </a:r>
          </a:p>
          <a:p>
            <a:pPr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наших предшественников?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36504"/>
          </a:xfrm>
        </p:spPr>
        <p:txBody>
          <a:bodyPr/>
          <a:lstStyle/>
          <a:p>
            <a:pPr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Считаете ли себя патриотом? Почему? </a:t>
            </a:r>
          </a:p>
          <a:p>
            <a:pPr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Какие поступки надо совершить, чтобы их назвали патриотическими?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052736"/>
            <a:ext cx="7848872" cy="4896544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«Патриотизм-чувство любви и преданности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к Родине, Отечеству, своему народу, вера в его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духовные возможности, готовность служить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интересам своей Родины».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(Владимир Иванович Даль)</a:t>
            </a:r>
          </a:p>
          <a:p>
            <a:endParaRPr lang="ru-RU" dirty="0"/>
          </a:p>
        </p:txBody>
      </p:sp>
      <p:pic>
        <p:nvPicPr>
          <p:cNvPr id="7" name="Содержимое 6" descr="9f41f406-03f3-5ecb-be6b-Дал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2898023"/>
            <a:ext cx="4608511" cy="3656771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08112"/>
          </a:xfrm>
        </p:spPr>
        <p:txBody>
          <a:bodyPr/>
          <a:lstStyle/>
          <a:p>
            <a:r>
              <a:rPr lang="ru-RU" dirty="0" smtClean="0"/>
              <a:t>Вопрос: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79512" y="1844824"/>
            <a:ext cx="8964488" cy="501317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 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Какое ключевое понятие мы можем 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выделить?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 Какими качествами, на ваш взгляд должен 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обладать патриот и гражданин?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Что можете сделать вы- современная молодежь?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03826_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050920"/>
            <a:ext cx="7848872" cy="5297989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Патриотизм – это: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-Труд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-Выполнение обязанностей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-Образование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-Охрана природы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-Защита Родины, служба в Армии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-Здоровье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-Семья, воспитание детей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-Соблюдение законов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-Участие в политической жизни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7504" y="908720"/>
            <a:ext cx="6696744" cy="5866667"/>
          </a:xfrm>
        </p:spPr>
        <p:txBody>
          <a:bodyPr/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« Величайший грех человека – это не ненависть, а равнодушие к своим братьям»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Мать Тереза.</a:t>
            </a:r>
          </a:p>
          <a:p>
            <a:endParaRPr lang="ru-RU" dirty="0"/>
          </a:p>
        </p:txBody>
      </p:sp>
      <p:pic>
        <p:nvPicPr>
          <p:cNvPr id="8" name="Содержимое 7" descr="68bf0b3e99506a836bcbcab9bccc56b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2420888"/>
            <a:ext cx="3388223" cy="415164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1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Что значит для Вас активная жизненная позиция личности?</a:t>
            </a:r>
          </a:p>
          <a:p>
            <a:endParaRPr lang="ru-RU" dirty="0"/>
          </a:p>
        </p:txBody>
      </p:sp>
      <p:pic>
        <p:nvPicPr>
          <p:cNvPr id="9" name="Содержимое 8" descr="p2t0a3yxvm3wla9mxde2sk7ycgoyy9z0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467544" y="2492896"/>
            <a:ext cx="4038600" cy="2690812"/>
          </a:xfrm>
        </p:spPr>
      </p:pic>
      <p:pic>
        <p:nvPicPr>
          <p:cNvPr id="19" name="Содержимое 7" descr="vyiboryi-golosovanie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764704"/>
            <a:ext cx="4038600" cy="2699064"/>
          </a:xfrm>
          <a:prstGeom prst="rect">
            <a:avLst/>
          </a:prstGeom>
        </p:spPr>
      </p:pic>
      <p:pic>
        <p:nvPicPr>
          <p:cNvPr id="3076" name="Picture 4" descr="C:\Users\alaba\OneDrive\Рабочий стол\mX78S8capMN3SOd6Xe3pWb0qtLO-t1Q3jkt7Vcmo_NTVhG7uAfdS96loxP6LS7MHsdhlOVjpXE9CKab_7666j0b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861048"/>
            <a:ext cx="3726272" cy="24841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395536" y="1143000"/>
            <a:ext cx="8291264" cy="4086200"/>
          </a:xfrm>
        </p:spPr>
        <p:txBody>
          <a:bodyPr>
            <a:normAutofit fontScale="90000"/>
          </a:bodyPr>
          <a:lstStyle/>
          <a:p>
            <a:r>
              <a:rPr lang="ru-RU" sz="6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Готовы ли вы посвятить свою жизнь процветанию Родины?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5105400" y="2249488"/>
            <a:ext cx="4038600" cy="4525962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/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«Не спрашивай, что твоя Родина может 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сделать для тебя, спроси, что  ты можешь 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сделать для своей Родины».( Дж.Кеннеди)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 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Как вы понимаете эти слова?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с чего, по-вашему, начинается Родина? 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прожить жизнь, имея деньги, но, не имея идеалов?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pPr marL="109728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относитесь к взаимовыручке?</a:t>
            </a:r>
          </a:p>
          <a:p>
            <a:pPr marL="109728" indent="0">
              <a:buNone/>
            </a:pP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ли бескорыстная помощь проявлением патриотизма?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900" b="1" u="sng" dirty="0" smtClean="0">
                <a:latin typeface="Times New Roman" pitchFamily="18" charset="0"/>
                <a:cs typeface="Times New Roman" pitchFamily="18" charset="0"/>
              </a:rPr>
              <a:t>Найти и обозначить социальную проблему и продумать пути ее</a:t>
            </a:r>
          </a:p>
          <a:p>
            <a:pPr>
              <a:buNone/>
            </a:pPr>
            <a:r>
              <a:rPr lang="ru-RU" sz="2900" b="1" u="sng" dirty="0" smtClean="0">
                <a:latin typeface="Times New Roman" pitchFamily="18" charset="0"/>
                <a:cs typeface="Times New Roman" pitchFamily="18" charset="0"/>
              </a:rPr>
              <a:t>решения</a:t>
            </a:r>
          </a:p>
          <a:p>
            <a:r>
              <a:rPr lang="ru-RU" dirty="0" smtClean="0"/>
              <a:t>Контрасты сегодняшней жизни</a:t>
            </a:r>
          </a:p>
          <a:p>
            <a:r>
              <a:rPr lang="ru-RU" dirty="0" smtClean="0"/>
              <a:t>Экологические проблемы</a:t>
            </a:r>
          </a:p>
          <a:p>
            <a:r>
              <a:rPr lang="ru-RU" dirty="0" smtClean="0"/>
              <a:t>Помощь домам малюток (организация дежурства)</a:t>
            </a:r>
          </a:p>
          <a:p>
            <a:r>
              <a:rPr lang="ru-RU" dirty="0" smtClean="0"/>
              <a:t>Помощь ветеранам</a:t>
            </a:r>
          </a:p>
          <a:p>
            <a:r>
              <a:rPr lang="ru-RU" dirty="0" smtClean="0"/>
              <a:t>Активная гражданская позиция (не  прохожу мимо , когда обижают </a:t>
            </a:r>
          </a:p>
          <a:p>
            <a:r>
              <a:rPr lang="ru-RU" dirty="0" smtClean="0"/>
              <a:t> других) </a:t>
            </a:r>
          </a:p>
          <a:p>
            <a:r>
              <a:rPr lang="ru-RU" dirty="0" smtClean="0"/>
              <a:t> Здравоохранение (помощь в хосписах) </a:t>
            </a:r>
          </a:p>
          <a:p>
            <a:r>
              <a:rPr lang="ru-RU" dirty="0" smtClean="0"/>
              <a:t>Социальная поддержка (помощь инвалидам) </a:t>
            </a:r>
          </a:p>
          <a:p>
            <a:r>
              <a:rPr lang="ru-RU" dirty="0" smtClean="0"/>
              <a:t>Проблема коррумпированности властей и чиновников. </a:t>
            </a:r>
          </a:p>
          <a:p>
            <a:r>
              <a:rPr lang="ru-RU" dirty="0" smtClean="0"/>
              <a:t>Алкоголизация </a:t>
            </a:r>
          </a:p>
          <a:p>
            <a:r>
              <a:rPr lang="ru-RU" dirty="0" smtClean="0"/>
              <a:t> Социальное сиротство  </a:t>
            </a:r>
          </a:p>
          <a:p>
            <a:r>
              <a:rPr lang="ru-RU" dirty="0" smtClean="0"/>
              <a:t> Распространение наркотиков  </a:t>
            </a:r>
          </a:p>
          <a:p>
            <a:r>
              <a:rPr lang="ru-RU" dirty="0" smtClean="0"/>
              <a:t>Охрана здоровья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325112"/>
          </a:xfrm>
        </p:spPr>
        <p:txBody>
          <a:bodyPr/>
          <a:lstStyle/>
          <a:p>
            <a:pPr marL="109728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Хотелось бы спросить мнение юношей о военной службе? </a:t>
            </a:r>
          </a:p>
          <a:p>
            <a:pPr marL="109728" indent="0">
              <a:buNone/>
            </a:pP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Готовы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 они к выполнению своего гражданского долга?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32511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1845</TotalTime>
  <Words>477</Words>
  <Application>Microsoft Office PowerPoint</Application>
  <PresentationFormat>Экран (4:3)</PresentationFormat>
  <Paragraphs>88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Georgia</vt:lpstr>
      <vt:lpstr>Times New Roman</vt:lpstr>
      <vt:lpstr>Trebuchet MS</vt:lpstr>
      <vt:lpstr>Wingdings 2</vt:lpstr>
      <vt:lpstr>Городская</vt:lpstr>
      <vt:lpstr>Научно-практический круглый стол: « Патриоты России- диалог поколений. Популяризация краеведческой работы в рамках патриотического воспитания подрастающего поколения»</vt:lpstr>
      <vt:lpstr>Правила круглого стола:</vt:lpstr>
      <vt:lpstr>Презентация PowerPoint</vt:lpstr>
      <vt:lpstr>Современные герои земли  Волгоградской.</vt:lpstr>
      <vt:lpstr>Подвиг Героя России майора Сергей Александровича Солнечникова</vt:lpstr>
      <vt:lpstr>Солнечников Сергей Александрович</vt:lpstr>
      <vt:lpstr>Презентация PowerPoint</vt:lpstr>
      <vt:lpstr>Герой России Ростовщиков Валерий Александрович</vt:lpstr>
      <vt:lpstr>Пример мужества и самоотверженности, младшего сержанта Сергея Юрьевича Рулева.</vt:lpstr>
      <vt:lpstr>Вопрос:</vt:lpstr>
      <vt:lpstr>Вопрос:</vt:lpstr>
      <vt:lpstr>Презентация PowerPoint</vt:lpstr>
      <vt:lpstr>Вопрос:</vt:lpstr>
      <vt:lpstr>Презентация PowerPoint</vt:lpstr>
      <vt:lpstr>Презентация PowerPoint</vt:lpstr>
      <vt:lpstr>Презентация PowerPoint</vt:lpstr>
      <vt:lpstr>Презентация PowerPoint</vt:lpstr>
      <vt:lpstr>Готовы ли вы посвятить свою жизнь процветанию Родины?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Научно-практический круглый стол: « Патриоты России- диалог поколений. Популяризация краеведческой работы в рамках патриотического воспитания подрастающего поколения»</dc:title>
  <dc:creator>alaba</dc:creator>
  <cp:lastModifiedBy>Nach</cp:lastModifiedBy>
  <cp:revision>55</cp:revision>
  <dcterms:created xsi:type="dcterms:W3CDTF">2025-04-08T19:21:38Z</dcterms:created>
  <dcterms:modified xsi:type="dcterms:W3CDTF">2025-05-05T13:38:11Z</dcterms:modified>
</cp:coreProperties>
</file>